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4"/>
  </p:sldMasterIdLst>
  <p:notesMasterIdLst>
    <p:notesMasterId r:id="rId56"/>
  </p:notesMasterIdLst>
  <p:sldIdLst>
    <p:sldId id="256" r:id="rId5"/>
    <p:sldId id="270" r:id="rId6"/>
    <p:sldId id="283" r:id="rId7"/>
    <p:sldId id="284" r:id="rId8"/>
    <p:sldId id="285" r:id="rId9"/>
    <p:sldId id="286" r:id="rId10"/>
    <p:sldId id="313" r:id="rId11"/>
    <p:sldId id="314" r:id="rId12"/>
    <p:sldId id="315" r:id="rId13"/>
    <p:sldId id="288" r:id="rId14"/>
    <p:sldId id="287" r:id="rId15"/>
    <p:sldId id="28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316" r:id="rId26"/>
    <p:sldId id="317" r:id="rId27"/>
    <p:sldId id="318" r:id="rId28"/>
    <p:sldId id="319" r:id="rId29"/>
    <p:sldId id="320" r:id="rId30"/>
    <p:sldId id="321" r:id="rId31"/>
    <p:sldId id="290" r:id="rId32"/>
    <p:sldId id="301" r:id="rId33"/>
    <p:sldId id="29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2" r:id="rId44"/>
    <p:sldId id="31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26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27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E389B-BA2C-4AB6-8E4D-9DBC9FD6733D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0ADDF-C3D7-4729-A5A4-61215E1A65AE}">
      <dgm:prSet phldrT="[Text]"/>
      <dgm:spPr/>
      <dgm:t>
        <a:bodyPr/>
        <a:lstStyle/>
        <a:p>
          <a:r>
            <a:rPr lang="en-US" dirty="0" err="1" smtClean="0"/>
            <a:t>Controles</a:t>
          </a:r>
          <a:r>
            <a:rPr lang="en-US" dirty="0" smtClean="0"/>
            <a:t> de Layout </a:t>
          </a:r>
          <a:r>
            <a:rPr lang="en-US" dirty="0" err="1" smtClean="0"/>
            <a:t>en</a:t>
          </a:r>
          <a:r>
            <a:rPr lang="en-US" dirty="0" smtClean="0"/>
            <a:t> Windows XAML</a:t>
          </a:r>
          <a:endParaRPr lang="en-US" dirty="0"/>
        </a:p>
      </dgm:t>
    </dgm:pt>
    <dgm:pt modelId="{9731E409-C6FA-482A-B791-11257A2696E2}" type="parTrans" cxnId="{4C4FCB02-9DAA-4F8E-9C45-5B2E41499354}">
      <dgm:prSet/>
      <dgm:spPr/>
      <dgm:t>
        <a:bodyPr/>
        <a:lstStyle/>
        <a:p>
          <a:endParaRPr lang="en-US"/>
        </a:p>
      </dgm:t>
    </dgm:pt>
    <dgm:pt modelId="{C84CC4AB-0531-4621-9FAD-D31DC3CC520F}" type="sibTrans" cxnId="{4C4FCB02-9DAA-4F8E-9C45-5B2E41499354}">
      <dgm:prSet/>
      <dgm:spPr/>
      <dgm:t>
        <a:bodyPr/>
        <a:lstStyle/>
        <a:p>
          <a:endParaRPr lang="en-US"/>
        </a:p>
      </dgm:t>
    </dgm:pt>
    <dgm:pt modelId="{3F8F509E-665C-49B4-AC08-6F723636BD6C}">
      <dgm:prSet phldrT="[Text]"/>
      <dgm:spPr/>
      <dgm:t>
        <a:bodyPr/>
        <a:lstStyle/>
        <a:p>
          <a:r>
            <a:rPr lang="en-US" dirty="0" smtClean="0"/>
            <a:t>Stack Panel</a:t>
          </a:r>
          <a:endParaRPr lang="en-US" dirty="0"/>
        </a:p>
      </dgm:t>
    </dgm:pt>
    <dgm:pt modelId="{46D62BD4-1436-4D22-85E5-B2B5FB6F349C}" type="parTrans" cxnId="{859A1029-75EB-4D44-8C9D-E60B614C0C08}">
      <dgm:prSet/>
      <dgm:spPr/>
      <dgm:t>
        <a:bodyPr/>
        <a:lstStyle/>
        <a:p>
          <a:endParaRPr lang="en-US"/>
        </a:p>
      </dgm:t>
    </dgm:pt>
    <dgm:pt modelId="{AB9BA9CF-99B0-4716-94BE-939D7745274F}" type="sibTrans" cxnId="{859A1029-75EB-4D44-8C9D-E60B614C0C08}">
      <dgm:prSet/>
      <dgm:spPr/>
      <dgm:t>
        <a:bodyPr/>
        <a:lstStyle/>
        <a:p>
          <a:endParaRPr lang="en-US"/>
        </a:p>
      </dgm:t>
    </dgm:pt>
    <dgm:pt modelId="{3EDEF2B6-0A4F-4D76-AAE4-5F07E2252013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F45E065F-6108-4B41-B48C-CF17A4697B15}" type="parTrans" cxnId="{960ACA3B-04E2-48F8-9C70-94CE0FAEA1DB}">
      <dgm:prSet/>
      <dgm:spPr/>
      <dgm:t>
        <a:bodyPr/>
        <a:lstStyle/>
        <a:p>
          <a:endParaRPr lang="en-US"/>
        </a:p>
      </dgm:t>
    </dgm:pt>
    <dgm:pt modelId="{FB36665D-CC10-4694-B5F2-721802F28832}" type="sibTrans" cxnId="{960ACA3B-04E2-48F8-9C70-94CE0FAEA1DB}">
      <dgm:prSet/>
      <dgm:spPr/>
      <dgm:t>
        <a:bodyPr/>
        <a:lstStyle/>
        <a:p>
          <a:endParaRPr lang="en-US"/>
        </a:p>
      </dgm:t>
    </dgm:pt>
    <dgm:pt modelId="{293CB2EC-0734-4D4B-B1FE-E4138F2F4D46}">
      <dgm:prSet phldrT="[Text]"/>
      <dgm:spPr/>
      <dgm:t>
        <a:bodyPr/>
        <a:lstStyle/>
        <a:p>
          <a:r>
            <a:rPr lang="en-US" dirty="0" smtClean="0"/>
            <a:t>Scroll Viewer</a:t>
          </a:r>
          <a:endParaRPr lang="en-US" dirty="0"/>
        </a:p>
      </dgm:t>
    </dgm:pt>
    <dgm:pt modelId="{2CA7BAD5-622D-4505-A510-3395C4B148EF}" type="parTrans" cxnId="{7EC56F4D-BDD7-46BE-992B-E80E591564A8}">
      <dgm:prSet/>
      <dgm:spPr/>
      <dgm:t>
        <a:bodyPr/>
        <a:lstStyle/>
        <a:p>
          <a:endParaRPr lang="en-US"/>
        </a:p>
      </dgm:t>
    </dgm:pt>
    <dgm:pt modelId="{2CA57615-86A6-4227-AB00-A5F4FAD64924}" type="sibTrans" cxnId="{7EC56F4D-BDD7-46BE-992B-E80E591564A8}">
      <dgm:prSet/>
      <dgm:spPr/>
      <dgm:t>
        <a:bodyPr/>
        <a:lstStyle/>
        <a:p>
          <a:endParaRPr lang="en-US"/>
        </a:p>
      </dgm:t>
    </dgm:pt>
    <dgm:pt modelId="{D7570987-1B44-4822-9D46-4F97B1EC1F20}">
      <dgm:prSet phldrT="[Text]"/>
      <dgm:spPr/>
      <dgm:t>
        <a:bodyPr/>
        <a:lstStyle/>
        <a:p>
          <a:r>
            <a:rPr lang="en-US" dirty="0" smtClean="0"/>
            <a:t>Border</a:t>
          </a:r>
          <a:endParaRPr lang="en-US" dirty="0"/>
        </a:p>
      </dgm:t>
    </dgm:pt>
    <dgm:pt modelId="{4D1530FB-961E-4944-B948-862C0207110A}" type="parTrans" cxnId="{C314CAA4-1B2C-4011-A492-BB6F7B77BBC5}">
      <dgm:prSet/>
      <dgm:spPr/>
      <dgm:t>
        <a:bodyPr/>
        <a:lstStyle/>
        <a:p>
          <a:endParaRPr lang="en-US"/>
        </a:p>
      </dgm:t>
    </dgm:pt>
    <dgm:pt modelId="{05D3698B-4160-4303-91AB-7669FD6CB7C8}" type="sibTrans" cxnId="{C314CAA4-1B2C-4011-A492-BB6F7B77BBC5}">
      <dgm:prSet/>
      <dgm:spPr/>
      <dgm:t>
        <a:bodyPr/>
        <a:lstStyle/>
        <a:p>
          <a:endParaRPr lang="en-US"/>
        </a:p>
      </dgm:t>
    </dgm:pt>
    <dgm:pt modelId="{B152B915-BDC0-4525-9564-3596234519CD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5F46E22A-9E61-40F1-8D0C-51AAB787751F}" type="parTrans" cxnId="{844BC796-DA01-469B-97B4-D9A1A519FA76}">
      <dgm:prSet/>
      <dgm:spPr/>
      <dgm:t>
        <a:bodyPr/>
        <a:lstStyle/>
        <a:p>
          <a:endParaRPr lang="en-US"/>
        </a:p>
      </dgm:t>
    </dgm:pt>
    <dgm:pt modelId="{03DF7CC0-8205-41FD-BA8E-666DF20195F9}" type="sibTrans" cxnId="{844BC796-DA01-469B-97B4-D9A1A519FA76}">
      <dgm:prSet/>
      <dgm:spPr/>
      <dgm:t>
        <a:bodyPr/>
        <a:lstStyle/>
        <a:p>
          <a:endParaRPr lang="en-US"/>
        </a:p>
      </dgm:t>
    </dgm:pt>
    <dgm:pt modelId="{056D7D5F-C807-497B-BF92-8D325A8EE3F3}">
      <dgm:prSet phldrT="[Text]"/>
      <dgm:spPr/>
      <dgm:t>
        <a:bodyPr/>
        <a:lstStyle/>
        <a:p>
          <a:r>
            <a:rPr lang="en-US" dirty="0" smtClean="0"/>
            <a:t>View Box</a:t>
          </a:r>
          <a:endParaRPr lang="en-US" dirty="0"/>
        </a:p>
      </dgm:t>
    </dgm:pt>
    <dgm:pt modelId="{4766B26E-4CE3-45EB-BA97-B648AC1B8ABC}" type="parTrans" cxnId="{B4CD558D-6412-4285-B927-CE8063D7F3FA}">
      <dgm:prSet/>
      <dgm:spPr/>
      <dgm:t>
        <a:bodyPr/>
        <a:lstStyle/>
        <a:p>
          <a:endParaRPr lang="en-US"/>
        </a:p>
      </dgm:t>
    </dgm:pt>
    <dgm:pt modelId="{521CB897-8DC5-44BA-AF1C-39679F3C15D0}" type="sibTrans" cxnId="{B4CD558D-6412-4285-B927-CE8063D7F3FA}">
      <dgm:prSet/>
      <dgm:spPr/>
      <dgm:t>
        <a:bodyPr/>
        <a:lstStyle/>
        <a:p>
          <a:endParaRPr lang="en-US"/>
        </a:p>
      </dgm:t>
    </dgm:pt>
    <dgm:pt modelId="{9F978B36-50A9-4789-AF4F-12D2CE3297EC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 dirty="0" smtClean="0">
              <a:latin typeface="+mj-lt"/>
            </a:rPr>
            <a:t>Relative Panel</a:t>
          </a:r>
          <a:endParaRPr lang="en-US" b="1" dirty="0">
            <a:latin typeface="+mj-lt"/>
          </a:endParaRPr>
        </a:p>
      </dgm:t>
    </dgm:pt>
    <dgm:pt modelId="{F405699C-0748-40E7-B826-F5FAAA2BFBE6}" type="parTrans" cxnId="{90756CEC-11A7-4600-BCD5-4C154AEF5B68}">
      <dgm:prSet/>
      <dgm:spPr/>
      <dgm:t>
        <a:bodyPr/>
        <a:lstStyle/>
        <a:p>
          <a:endParaRPr lang="en-US"/>
        </a:p>
      </dgm:t>
    </dgm:pt>
    <dgm:pt modelId="{7A919354-7E44-4001-B269-C8D06FC3650A}" type="sibTrans" cxnId="{90756CEC-11A7-4600-BCD5-4C154AEF5B68}">
      <dgm:prSet/>
      <dgm:spPr/>
      <dgm:t>
        <a:bodyPr/>
        <a:lstStyle/>
        <a:p>
          <a:endParaRPr lang="en-US"/>
        </a:p>
      </dgm:t>
    </dgm:pt>
    <dgm:pt modelId="{9C896058-192A-467E-AFA5-C9CD6CA225AC}">
      <dgm:prSet phldrT="[Text]"/>
      <dgm:spPr/>
      <dgm:t>
        <a:bodyPr/>
        <a:lstStyle/>
        <a:p>
          <a:r>
            <a:rPr lang="en-US" dirty="0" smtClean="0"/>
            <a:t>Wrap Grid</a:t>
          </a:r>
          <a:endParaRPr lang="en-US" dirty="0"/>
        </a:p>
      </dgm:t>
    </dgm:pt>
    <dgm:pt modelId="{0EC5A596-7C4C-48D5-B985-F6752EAE397B}" type="parTrans" cxnId="{6BBCCE8A-746A-4143-9756-670723E8C745}">
      <dgm:prSet/>
      <dgm:spPr/>
      <dgm:t>
        <a:bodyPr/>
        <a:lstStyle/>
        <a:p>
          <a:endParaRPr lang="en-US"/>
        </a:p>
      </dgm:t>
    </dgm:pt>
    <dgm:pt modelId="{D9B6E27D-8C94-478B-B810-6A740E93C625}" type="sibTrans" cxnId="{6BBCCE8A-746A-4143-9756-670723E8C745}">
      <dgm:prSet/>
      <dgm:spPr/>
      <dgm:t>
        <a:bodyPr/>
        <a:lstStyle/>
        <a:p>
          <a:endParaRPr lang="en-US"/>
        </a:p>
      </dgm:t>
    </dgm:pt>
    <dgm:pt modelId="{4041DA89-DC6D-4CF1-9A5A-3D2C4576D46C}" type="pres">
      <dgm:prSet presAssocID="{C8AE389B-BA2C-4AB6-8E4D-9DBC9FD673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441A2E-843E-4ED4-ABB1-7152B16C3548}" type="pres">
      <dgm:prSet presAssocID="{55D0ADDF-C3D7-4729-A5A4-61215E1A65AE}" presName="vertOne" presStyleCnt="0"/>
      <dgm:spPr/>
    </dgm:pt>
    <dgm:pt modelId="{D960B4FA-BDEC-44AA-9FBB-A309F7A8D631}" type="pres">
      <dgm:prSet presAssocID="{55D0ADDF-C3D7-4729-A5A4-61215E1A65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29DA0-D8A1-4301-91DF-8F6BA7520ED3}" type="pres">
      <dgm:prSet presAssocID="{55D0ADDF-C3D7-4729-A5A4-61215E1A65AE}" presName="parTransOne" presStyleCnt="0"/>
      <dgm:spPr/>
    </dgm:pt>
    <dgm:pt modelId="{D9AB2733-0438-4F78-B5C1-9B3CDD8E0D59}" type="pres">
      <dgm:prSet presAssocID="{55D0ADDF-C3D7-4729-A5A4-61215E1A65AE}" presName="horzOne" presStyleCnt="0"/>
      <dgm:spPr/>
    </dgm:pt>
    <dgm:pt modelId="{B3F73952-7BA2-4064-BCA1-0D0826711C64}" type="pres">
      <dgm:prSet presAssocID="{B152B915-BDC0-4525-9564-3596234519CD}" presName="vertTwo" presStyleCnt="0"/>
      <dgm:spPr/>
    </dgm:pt>
    <dgm:pt modelId="{577114E9-6F00-4743-A7EC-F75A87358EE9}" type="pres">
      <dgm:prSet presAssocID="{B152B915-BDC0-4525-9564-3596234519CD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8DC07-8512-49FD-8448-5571410E2227}" type="pres">
      <dgm:prSet presAssocID="{B152B915-BDC0-4525-9564-3596234519CD}" presName="horzTwo" presStyleCnt="0"/>
      <dgm:spPr/>
    </dgm:pt>
    <dgm:pt modelId="{C3CEDB45-4458-4FC6-8BCB-B9C2238174FB}" type="pres">
      <dgm:prSet presAssocID="{03DF7CC0-8205-41FD-BA8E-666DF20195F9}" presName="sibSpaceTwo" presStyleCnt="0"/>
      <dgm:spPr/>
    </dgm:pt>
    <dgm:pt modelId="{CEB90A9B-CF81-4DA0-8617-F4E9346B44DB}" type="pres">
      <dgm:prSet presAssocID="{3F8F509E-665C-49B4-AC08-6F723636BD6C}" presName="vertTwo" presStyleCnt="0"/>
      <dgm:spPr/>
    </dgm:pt>
    <dgm:pt modelId="{50243EFA-2D63-42B5-BFC0-01C3B6192E33}" type="pres">
      <dgm:prSet presAssocID="{3F8F509E-665C-49B4-AC08-6F723636BD6C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510A7-B84B-4493-BB9C-1F1487FFE8EC}" type="pres">
      <dgm:prSet presAssocID="{3F8F509E-665C-49B4-AC08-6F723636BD6C}" presName="horzTwo" presStyleCnt="0"/>
      <dgm:spPr/>
    </dgm:pt>
    <dgm:pt modelId="{E6FF17FA-3106-40F9-9123-DC0AFDB627E5}" type="pres">
      <dgm:prSet presAssocID="{AB9BA9CF-99B0-4716-94BE-939D7745274F}" presName="sibSpaceTwo" presStyleCnt="0"/>
      <dgm:spPr/>
    </dgm:pt>
    <dgm:pt modelId="{9A066132-3D3E-4B06-A2F6-7C967228B9C5}" type="pres">
      <dgm:prSet presAssocID="{3EDEF2B6-0A4F-4D76-AAE4-5F07E2252013}" presName="vertTwo" presStyleCnt="0"/>
      <dgm:spPr/>
    </dgm:pt>
    <dgm:pt modelId="{93C2F9FA-1671-4D54-BE9B-C8CAB3EB9ACC}" type="pres">
      <dgm:prSet presAssocID="{3EDEF2B6-0A4F-4D76-AAE4-5F07E2252013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2E45F-500C-4F0E-BBF0-5EEE5FA83B8C}" type="pres">
      <dgm:prSet presAssocID="{3EDEF2B6-0A4F-4D76-AAE4-5F07E2252013}" presName="horzTwo" presStyleCnt="0"/>
      <dgm:spPr/>
    </dgm:pt>
    <dgm:pt modelId="{20F9BE2D-DEE1-4B95-889E-E389E544325C}" type="pres">
      <dgm:prSet presAssocID="{FB36665D-CC10-4694-B5F2-721802F28832}" presName="sibSpaceTwo" presStyleCnt="0"/>
      <dgm:spPr/>
    </dgm:pt>
    <dgm:pt modelId="{3202BFA9-4CE6-4F02-A572-50E34584309F}" type="pres">
      <dgm:prSet presAssocID="{293CB2EC-0734-4D4B-B1FE-E4138F2F4D46}" presName="vertTwo" presStyleCnt="0"/>
      <dgm:spPr/>
    </dgm:pt>
    <dgm:pt modelId="{E4BB96ED-D27D-4536-AF66-F735CD4F3E67}" type="pres">
      <dgm:prSet presAssocID="{293CB2EC-0734-4D4B-B1FE-E4138F2F4D46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9C4120-B3DF-4ABE-A945-2B49ED317434}" type="pres">
      <dgm:prSet presAssocID="{293CB2EC-0734-4D4B-B1FE-E4138F2F4D46}" presName="horzTwo" presStyleCnt="0"/>
      <dgm:spPr/>
    </dgm:pt>
    <dgm:pt modelId="{F9F81F29-01B9-4621-A1F5-07D2A5735349}" type="pres">
      <dgm:prSet presAssocID="{2CA57615-86A6-4227-AB00-A5F4FAD64924}" presName="sibSpaceTwo" presStyleCnt="0"/>
      <dgm:spPr/>
    </dgm:pt>
    <dgm:pt modelId="{7E0CEEB8-8419-4E76-9D21-C305FF07AF0E}" type="pres">
      <dgm:prSet presAssocID="{D7570987-1B44-4822-9D46-4F97B1EC1F20}" presName="vertTwo" presStyleCnt="0"/>
      <dgm:spPr/>
    </dgm:pt>
    <dgm:pt modelId="{B141EA56-C018-4FC5-8FAD-5C061E0E1EBE}" type="pres">
      <dgm:prSet presAssocID="{D7570987-1B44-4822-9D46-4F97B1EC1F20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F6360-9FBA-4661-BD98-6D14424AA213}" type="pres">
      <dgm:prSet presAssocID="{D7570987-1B44-4822-9D46-4F97B1EC1F20}" presName="horzTwo" presStyleCnt="0"/>
      <dgm:spPr/>
    </dgm:pt>
    <dgm:pt modelId="{ED16830C-4644-4E11-9062-32E27835F8A3}" type="pres">
      <dgm:prSet presAssocID="{05D3698B-4160-4303-91AB-7669FD6CB7C8}" presName="sibSpaceTwo" presStyleCnt="0"/>
      <dgm:spPr/>
    </dgm:pt>
    <dgm:pt modelId="{ADD51682-56CB-4AA2-8CDF-E5AFF759ABDB}" type="pres">
      <dgm:prSet presAssocID="{056D7D5F-C807-497B-BF92-8D325A8EE3F3}" presName="vertTwo" presStyleCnt="0"/>
      <dgm:spPr/>
    </dgm:pt>
    <dgm:pt modelId="{562B9128-11F1-4FDA-B116-B5D3E91AABA2}" type="pres">
      <dgm:prSet presAssocID="{056D7D5F-C807-497B-BF92-8D325A8EE3F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58D73D-CC93-4740-B19A-2A4FB2D97C3E}" type="pres">
      <dgm:prSet presAssocID="{056D7D5F-C807-497B-BF92-8D325A8EE3F3}" presName="horzTwo" presStyleCnt="0"/>
      <dgm:spPr/>
    </dgm:pt>
    <dgm:pt modelId="{C896A789-8573-4BEA-B729-421553A86383}" type="pres">
      <dgm:prSet presAssocID="{521CB897-8DC5-44BA-AF1C-39679F3C15D0}" presName="sibSpaceTwo" presStyleCnt="0"/>
      <dgm:spPr/>
    </dgm:pt>
    <dgm:pt modelId="{53CDEBF0-53DA-4ADD-AA15-B398223390C4}" type="pres">
      <dgm:prSet presAssocID="{9C896058-192A-467E-AFA5-C9CD6CA225AC}" presName="vertTwo" presStyleCnt="0"/>
      <dgm:spPr/>
    </dgm:pt>
    <dgm:pt modelId="{2D74ED2E-69FE-447C-B420-A7D1AB4BE1E6}" type="pres">
      <dgm:prSet presAssocID="{9C896058-192A-467E-AFA5-C9CD6CA225AC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4B6DC-58EB-43F0-BC56-2913BA30A28D}" type="pres">
      <dgm:prSet presAssocID="{9C896058-192A-467E-AFA5-C9CD6CA225AC}" presName="horzTwo" presStyleCnt="0"/>
      <dgm:spPr/>
    </dgm:pt>
    <dgm:pt modelId="{18F9189E-56FA-4DE5-B240-D80B217FCA09}" type="pres">
      <dgm:prSet presAssocID="{D9B6E27D-8C94-478B-B810-6A740E93C625}" presName="sibSpaceTwo" presStyleCnt="0"/>
      <dgm:spPr/>
    </dgm:pt>
    <dgm:pt modelId="{B748ED3F-D5FE-41EE-A18F-DF5A23891FCD}" type="pres">
      <dgm:prSet presAssocID="{9F978B36-50A9-4789-AF4F-12D2CE3297EC}" presName="vertTwo" presStyleCnt="0"/>
      <dgm:spPr/>
    </dgm:pt>
    <dgm:pt modelId="{7826FE91-1475-4926-A9F9-FDA4A5E19E09}" type="pres">
      <dgm:prSet presAssocID="{9F978B36-50A9-4789-AF4F-12D2CE3297EC}" presName="txTwo" presStyleLbl="node2" presStyleIdx="7" presStyleCnt="8">
        <dgm:presLayoutVars>
          <dgm:chPref val="3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  <dgm:pt modelId="{6DEEF58F-FA88-46AA-9EDF-353E1496636C}" type="pres">
      <dgm:prSet presAssocID="{9F978B36-50A9-4789-AF4F-12D2CE3297EC}" presName="horzTwo" presStyleCnt="0"/>
      <dgm:spPr/>
    </dgm:pt>
  </dgm:ptLst>
  <dgm:cxnLst>
    <dgm:cxn modelId="{B1FDBBF9-1116-430B-8D7A-6782A312AA0B}" type="presOf" srcId="{3F8F509E-665C-49B4-AC08-6F723636BD6C}" destId="{50243EFA-2D63-42B5-BFC0-01C3B6192E33}" srcOrd="0" destOrd="0" presId="urn:microsoft.com/office/officeart/2005/8/layout/hierarchy4"/>
    <dgm:cxn modelId="{6BBCCE8A-746A-4143-9756-670723E8C745}" srcId="{55D0ADDF-C3D7-4729-A5A4-61215E1A65AE}" destId="{9C896058-192A-467E-AFA5-C9CD6CA225AC}" srcOrd="6" destOrd="0" parTransId="{0EC5A596-7C4C-48D5-B985-F6752EAE397B}" sibTransId="{D9B6E27D-8C94-478B-B810-6A740E93C625}"/>
    <dgm:cxn modelId="{8E430AE5-86E7-4151-A26C-BEFF7AA37A40}" type="presOf" srcId="{D7570987-1B44-4822-9D46-4F97B1EC1F20}" destId="{B141EA56-C018-4FC5-8FAD-5C061E0E1EBE}" srcOrd="0" destOrd="0" presId="urn:microsoft.com/office/officeart/2005/8/layout/hierarchy4"/>
    <dgm:cxn modelId="{759B716E-6D56-4F0B-8FFE-06E6172F31DB}" type="presOf" srcId="{B152B915-BDC0-4525-9564-3596234519CD}" destId="{577114E9-6F00-4743-A7EC-F75A87358EE9}" srcOrd="0" destOrd="0" presId="urn:microsoft.com/office/officeart/2005/8/layout/hierarchy4"/>
    <dgm:cxn modelId="{960ACA3B-04E2-48F8-9C70-94CE0FAEA1DB}" srcId="{55D0ADDF-C3D7-4729-A5A4-61215E1A65AE}" destId="{3EDEF2B6-0A4F-4D76-AAE4-5F07E2252013}" srcOrd="2" destOrd="0" parTransId="{F45E065F-6108-4B41-B48C-CF17A4697B15}" sibTransId="{FB36665D-CC10-4694-B5F2-721802F28832}"/>
    <dgm:cxn modelId="{B4CD558D-6412-4285-B927-CE8063D7F3FA}" srcId="{55D0ADDF-C3D7-4729-A5A4-61215E1A65AE}" destId="{056D7D5F-C807-497B-BF92-8D325A8EE3F3}" srcOrd="5" destOrd="0" parTransId="{4766B26E-4CE3-45EB-BA97-B648AC1B8ABC}" sibTransId="{521CB897-8DC5-44BA-AF1C-39679F3C15D0}"/>
    <dgm:cxn modelId="{2B997D8C-2A89-45A7-A032-4EDFBA1BC93A}" type="presOf" srcId="{C8AE389B-BA2C-4AB6-8E4D-9DBC9FD6733D}" destId="{4041DA89-DC6D-4CF1-9A5A-3D2C4576D46C}" srcOrd="0" destOrd="0" presId="urn:microsoft.com/office/officeart/2005/8/layout/hierarchy4"/>
    <dgm:cxn modelId="{90756CEC-11A7-4600-BCD5-4C154AEF5B68}" srcId="{55D0ADDF-C3D7-4729-A5A4-61215E1A65AE}" destId="{9F978B36-50A9-4789-AF4F-12D2CE3297EC}" srcOrd="7" destOrd="0" parTransId="{F405699C-0748-40E7-B826-F5FAAA2BFBE6}" sibTransId="{7A919354-7E44-4001-B269-C8D06FC3650A}"/>
    <dgm:cxn modelId="{E80FCD02-91A4-4F73-80B0-525E313EBC38}" type="presOf" srcId="{3EDEF2B6-0A4F-4D76-AAE4-5F07E2252013}" destId="{93C2F9FA-1671-4D54-BE9B-C8CAB3EB9ACC}" srcOrd="0" destOrd="0" presId="urn:microsoft.com/office/officeart/2005/8/layout/hierarchy4"/>
    <dgm:cxn modelId="{5AAF9747-0896-4BBE-9D86-A708EADDAFF0}" type="presOf" srcId="{55D0ADDF-C3D7-4729-A5A4-61215E1A65AE}" destId="{D960B4FA-BDEC-44AA-9FBB-A309F7A8D631}" srcOrd="0" destOrd="0" presId="urn:microsoft.com/office/officeart/2005/8/layout/hierarchy4"/>
    <dgm:cxn modelId="{4C4FCB02-9DAA-4F8E-9C45-5B2E41499354}" srcId="{C8AE389B-BA2C-4AB6-8E4D-9DBC9FD6733D}" destId="{55D0ADDF-C3D7-4729-A5A4-61215E1A65AE}" srcOrd="0" destOrd="0" parTransId="{9731E409-C6FA-482A-B791-11257A2696E2}" sibTransId="{C84CC4AB-0531-4621-9FAD-D31DC3CC520F}"/>
    <dgm:cxn modelId="{859A1029-75EB-4D44-8C9D-E60B614C0C08}" srcId="{55D0ADDF-C3D7-4729-A5A4-61215E1A65AE}" destId="{3F8F509E-665C-49B4-AC08-6F723636BD6C}" srcOrd="1" destOrd="0" parTransId="{46D62BD4-1436-4D22-85E5-B2B5FB6F349C}" sibTransId="{AB9BA9CF-99B0-4716-94BE-939D7745274F}"/>
    <dgm:cxn modelId="{34CA8B5F-EB39-409D-9FD6-2C8028190740}" type="presOf" srcId="{9F978B36-50A9-4789-AF4F-12D2CE3297EC}" destId="{7826FE91-1475-4926-A9F9-FDA4A5E19E09}" srcOrd="0" destOrd="0" presId="urn:microsoft.com/office/officeart/2005/8/layout/hierarchy4"/>
    <dgm:cxn modelId="{7EC56F4D-BDD7-46BE-992B-E80E591564A8}" srcId="{55D0ADDF-C3D7-4729-A5A4-61215E1A65AE}" destId="{293CB2EC-0734-4D4B-B1FE-E4138F2F4D46}" srcOrd="3" destOrd="0" parTransId="{2CA7BAD5-622D-4505-A510-3395C4B148EF}" sibTransId="{2CA57615-86A6-4227-AB00-A5F4FAD64924}"/>
    <dgm:cxn modelId="{A3CCA616-A60D-44A3-AF41-9D491049065A}" type="presOf" srcId="{293CB2EC-0734-4D4B-B1FE-E4138F2F4D46}" destId="{E4BB96ED-D27D-4536-AF66-F735CD4F3E67}" srcOrd="0" destOrd="0" presId="urn:microsoft.com/office/officeart/2005/8/layout/hierarchy4"/>
    <dgm:cxn modelId="{844BC796-DA01-469B-97B4-D9A1A519FA76}" srcId="{55D0ADDF-C3D7-4729-A5A4-61215E1A65AE}" destId="{B152B915-BDC0-4525-9564-3596234519CD}" srcOrd="0" destOrd="0" parTransId="{5F46E22A-9E61-40F1-8D0C-51AAB787751F}" sibTransId="{03DF7CC0-8205-41FD-BA8E-666DF20195F9}"/>
    <dgm:cxn modelId="{40E5816F-F0BC-4A24-AD1F-B0B91DCE274D}" type="presOf" srcId="{9C896058-192A-467E-AFA5-C9CD6CA225AC}" destId="{2D74ED2E-69FE-447C-B420-A7D1AB4BE1E6}" srcOrd="0" destOrd="0" presId="urn:microsoft.com/office/officeart/2005/8/layout/hierarchy4"/>
    <dgm:cxn modelId="{C314CAA4-1B2C-4011-A492-BB6F7B77BBC5}" srcId="{55D0ADDF-C3D7-4729-A5A4-61215E1A65AE}" destId="{D7570987-1B44-4822-9D46-4F97B1EC1F20}" srcOrd="4" destOrd="0" parTransId="{4D1530FB-961E-4944-B948-862C0207110A}" sibTransId="{05D3698B-4160-4303-91AB-7669FD6CB7C8}"/>
    <dgm:cxn modelId="{1A3A2B0F-7F9F-49B5-A7D5-0D06A959567A}" type="presOf" srcId="{056D7D5F-C807-497B-BF92-8D325A8EE3F3}" destId="{562B9128-11F1-4FDA-B116-B5D3E91AABA2}" srcOrd="0" destOrd="0" presId="urn:microsoft.com/office/officeart/2005/8/layout/hierarchy4"/>
    <dgm:cxn modelId="{DBB07882-ADEB-46CB-8F54-A9F854B4AFFF}" type="presParOf" srcId="{4041DA89-DC6D-4CF1-9A5A-3D2C4576D46C}" destId="{58441A2E-843E-4ED4-ABB1-7152B16C3548}" srcOrd="0" destOrd="0" presId="urn:microsoft.com/office/officeart/2005/8/layout/hierarchy4"/>
    <dgm:cxn modelId="{F0920F1A-DCB9-43B4-8763-DFA50108AD53}" type="presParOf" srcId="{58441A2E-843E-4ED4-ABB1-7152B16C3548}" destId="{D960B4FA-BDEC-44AA-9FBB-A309F7A8D631}" srcOrd="0" destOrd="0" presId="urn:microsoft.com/office/officeart/2005/8/layout/hierarchy4"/>
    <dgm:cxn modelId="{CEE07683-F99F-47E5-975F-3400AC875663}" type="presParOf" srcId="{58441A2E-843E-4ED4-ABB1-7152B16C3548}" destId="{7B529DA0-D8A1-4301-91DF-8F6BA7520ED3}" srcOrd="1" destOrd="0" presId="urn:microsoft.com/office/officeart/2005/8/layout/hierarchy4"/>
    <dgm:cxn modelId="{0C568E7E-D92F-4A8F-864E-258472F79F81}" type="presParOf" srcId="{58441A2E-843E-4ED4-ABB1-7152B16C3548}" destId="{D9AB2733-0438-4F78-B5C1-9B3CDD8E0D59}" srcOrd="2" destOrd="0" presId="urn:microsoft.com/office/officeart/2005/8/layout/hierarchy4"/>
    <dgm:cxn modelId="{70B13F39-C51B-43E8-9DE6-3AFA98BDAC3A}" type="presParOf" srcId="{D9AB2733-0438-4F78-B5C1-9B3CDD8E0D59}" destId="{B3F73952-7BA2-4064-BCA1-0D0826711C64}" srcOrd="0" destOrd="0" presId="urn:microsoft.com/office/officeart/2005/8/layout/hierarchy4"/>
    <dgm:cxn modelId="{F61753F9-4E02-40CD-964C-C6B45BDBACEE}" type="presParOf" srcId="{B3F73952-7BA2-4064-BCA1-0D0826711C64}" destId="{577114E9-6F00-4743-A7EC-F75A87358EE9}" srcOrd="0" destOrd="0" presId="urn:microsoft.com/office/officeart/2005/8/layout/hierarchy4"/>
    <dgm:cxn modelId="{0C345BE7-733E-4501-B247-AF8E9EDC23B9}" type="presParOf" srcId="{B3F73952-7BA2-4064-BCA1-0D0826711C64}" destId="{4198DC07-8512-49FD-8448-5571410E2227}" srcOrd="1" destOrd="0" presId="urn:microsoft.com/office/officeart/2005/8/layout/hierarchy4"/>
    <dgm:cxn modelId="{ABCD1CB5-83F7-4EEB-9095-52BDA7A4E220}" type="presParOf" srcId="{D9AB2733-0438-4F78-B5C1-9B3CDD8E0D59}" destId="{C3CEDB45-4458-4FC6-8BCB-B9C2238174FB}" srcOrd="1" destOrd="0" presId="urn:microsoft.com/office/officeart/2005/8/layout/hierarchy4"/>
    <dgm:cxn modelId="{1CA5AD64-CF27-4891-8889-302A7C0C3405}" type="presParOf" srcId="{D9AB2733-0438-4F78-B5C1-9B3CDD8E0D59}" destId="{CEB90A9B-CF81-4DA0-8617-F4E9346B44DB}" srcOrd="2" destOrd="0" presId="urn:microsoft.com/office/officeart/2005/8/layout/hierarchy4"/>
    <dgm:cxn modelId="{45DF6890-7474-4CAD-A971-9E14E34CCE71}" type="presParOf" srcId="{CEB90A9B-CF81-4DA0-8617-F4E9346B44DB}" destId="{50243EFA-2D63-42B5-BFC0-01C3B6192E33}" srcOrd="0" destOrd="0" presId="urn:microsoft.com/office/officeart/2005/8/layout/hierarchy4"/>
    <dgm:cxn modelId="{F2111F57-2F90-4C9E-8E04-70F58A9A2CB4}" type="presParOf" srcId="{CEB90A9B-CF81-4DA0-8617-F4E9346B44DB}" destId="{1A5510A7-B84B-4493-BB9C-1F1487FFE8EC}" srcOrd="1" destOrd="0" presId="urn:microsoft.com/office/officeart/2005/8/layout/hierarchy4"/>
    <dgm:cxn modelId="{EEFE8C3C-DAE0-423B-BB74-2DA03BB2A06F}" type="presParOf" srcId="{D9AB2733-0438-4F78-B5C1-9B3CDD8E0D59}" destId="{E6FF17FA-3106-40F9-9123-DC0AFDB627E5}" srcOrd="3" destOrd="0" presId="urn:microsoft.com/office/officeart/2005/8/layout/hierarchy4"/>
    <dgm:cxn modelId="{DE1E2B1A-E588-4F44-8E71-50DE4BCCC5BC}" type="presParOf" srcId="{D9AB2733-0438-4F78-B5C1-9B3CDD8E0D59}" destId="{9A066132-3D3E-4B06-A2F6-7C967228B9C5}" srcOrd="4" destOrd="0" presId="urn:microsoft.com/office/officeart/2005/8/layout/hierarchy4"/>
    <dgm:cxn modelId="{7C7A1638-DD7D-4261-9734-9ADB755759CA}" type="presParOf" srcId="{9A066132-3D3E-4B06-A2F6-7C967228B9C5}" destId="{93C2F9FA-1671-4D54-BE9B-C8CAB3EB9ACC}" srcOrd="0" destOrd="0" presId="urn:microsoft.com/office/officeart/2005/8/layout/hierarchy4"/>
    <dgm:cxn modelId="{E5ED0E88-A7CD-4A57-82B0-BCEAE6BABA51}" type="presParOf" srcId="{9A066132-3D3E-4B06-A2F6-7C967228B9C5}" destId="{39A2E45F-500C-4F0E-BBF0-5EEE5FA83B8C}" srcOrd="1" destOrd="0" presId="urn:microsoft.com/office/officeart/2005/8/layout/hierarchy4"/>
    <dgm:cxn modelId="{C4D0A1D8-FFC5-43DD-87E6-50F009EA6AC3}" type="presParOf" srcId="{D9AB2733-0438-4F78-B5C1-9B3CDD8E0D59}" destId="{20F9BE2D-DEE1-4B95-889E-E389E544325C}" srcOrd="5" destOrd="0" presId="urn:microsoft.com/office/officeart/2005/8/layout/hierarchy4"/>
    <dgm:cxn modelId="{DA3E032B-CCA4-485E-876E-9AF3F3FC267E}" type="presParOf" srcId="{D9AB2733-0438-4F78-B5C1-9B3CDD8E0D59}" destId="{3202BFA9-4CE6-4F02-A572-50E34584309F}" srcOrd="6" destOrd="0" presId="urn:microsoft.com/office/officeart/2005/8/layout/hierarchy4"/>
    <dgm:cxn modelId="{71DDB0CE-0300-4AC6-82B7-077339287B19}" type="presParOf" srcId="{3202BFA9-4CE6-4F02-A572-50E34584309F}" destId="{E4BB96ED-D27D-4536-AF66-F735CD4F3E67}" srcOrd="0" destOrd="0" presId="urn:microsoft.com/office/officeart/2005/8/layout/hierarchy4"/>
    <dgm:cxn modelId="{6ED61797-480A-4E57-99E4-E3A4486EB31F}" type="presParOf" srcId="{3202BFA9-4CE6-4F02-A572-50E34584309F}" destId="{879C4120-B3DF-4ABE-A945-2B49ED317434}" srcOrd="1" destOrd="0" presId="urn:microsoft.com/office/officeart/2005/8/layout/hierarchy4"/>
    <dgm:cxn modelId="{AD104BD2-B7F9-4D8B-ADB2-A213E4E54E0D}" type="presParOf" srcId="{D9AB2733-0438-4F78-B5C1-9B3CDD8E0D59}" destId="{F9F81F29-01B9-4621-A1F5-07D2A5735349}" srcOrd="7" destOrd="0" presId="urn:microsoft.com/office/officeart/2005/8/layout/hierarchy4"/>
    <dgm:cxn modelId="{F372BE30-57BB-4ED3-A5CC-5CCE5D2A626E}" type="presParOf" srcId="{D9AB2733-0438-4F78-B5C1-9B3CDD8E0D59}" destId="{7E0CEEB8-8419-4E76-9D21-C305FF07AF0E}" srcOrd="8" destOrd="0" presId="urn:microsoft.com/office/officeart/2005/8/layout/hierarchy4"/>
    <dgm:cxn modelId="{CF17EADB-D6D8-46E0-9443-4B3D633DCD42}" type="presParOf" srcId="{7E0CEEB8-8419-4E76-9D21-C305FF07AF0E}" destId="{B141EA56-C018-4FC5-8FAD-5C061E0E1EBE}" srcOrd="0" destOrd="0" presId="urn:microsoft.com/office/officeart/2005/8/layout/hierarchy4"/>
    <dgm:cxn modelId="{6825F43F-D605-49FA-8754-FC908D7C6C74}" type="presParOf" srcId="{7E0CEEB8-8419-4E76-9D21-C305FF07AF0E}" destId="{9C7F6360-9FBA-4661-BD98-6D14424AA213}" srcOrd="1" destOrd="0" presId="urn:microsoft.com/office/officeart/2005/8/layout/hierarchy4"/>
    <dgm:cxn modelId="{7381CB7D-1E5B-46F4-8E29-655E93E20369}" type="presParOf" srcId="{D9AB2733-0438-4F78-B5C1-9B3CDD8E0D59}" destId="{ED16830C-4644-4E11-9062-32E27835F8A3}" srcOrd="9" destOrd="0" presId="urn:microsoft.com/office/officeart/2005/8/layout/hierarchy4"/>
    <dgm:cxn modelId="{34A60757-F640-4906-8053-F6A9F6A118C5}" type="presParOf" srcId="{D9AB2733-0438-4F78-B5C1-9B3CDD8E0D59}" destId="{ADD51682-56CB-4AA2-8CDF-E5AFF759ABDB}" srcOrd="10" destOrd="0" presId="urn:microsoft.com/office/officeart/2005/8/layout/hierarchy4"/>
    <dgm:cxn modelId="{3D4C41D8-CD38-4B4A-9050-EA695BD55BB9}" type="presParOf" srcId="{ADD51682-56CB-4AA2-8CDF-E5AFF759ABDB}" destId="{562B9128-11F1-4FDA-B116-B5D3E91AABA2}" srcOrd="0" destOrd="0" presId="urn:microsoft.com/office/officeart/2005/8/layout/hierarchy4"/>
    <dgm:cxn modelId="{BAB2F99F-BF50-42EB-A8B1-8514A5113A3F}" type="presParOf" srcId="{ADD51682-56CB-4AA2-8CDF-E5AFF759ABDB}" destId="{E458D73D-CC93-4740-B19A-2A4FB2D97C3E}" srcOrd="1" destOrd="0" presId="urn:microsoft.com/office/officeart/2005/8/layout/hierarchy4"/>
    <dgm:cxn modelId="{700D17CD-E87C-442B-B532-973A7195D600}" type="presParOf" srcId="{D9AB2733-0438-4F78-B5C1-9B3CDD8E0D59}" destId="{C896A789-8573-4BEA-B729-421553A86383}" srcOrd="11" destOrd="0" presId="urn:microsoft.com/office/officeart/2005/8/layout/hierarchy4"/>
    <dgm:cxn modelId="{9470A87F-D258-4EF5-9C52-5EC9A7CE242A}" type="presParOf" srcId="{D9AB2733-0438-4F78-B5C1-9B3CDD8E0D59}" destId="{53CDEBF0-53DA-4ADD-AA15-B398223390C4}" srcOrd="12" destOrd="0" presId="urn:microsoft.com/office/officeart/2005/8/layout/hierarchy4"/>
    <dgm:cxn modelId="{321CAAF9-7068-4ECE-B5E8-DFF07C5D920F}" type="presParOf" srcId="{53CDEBF0-53DA-4ADD-AA15-B398223390C4}" destId="{2D74ED2E-69FE-447C-B420-A7D1AB4BE1E6}" srcOrd="0" destOrd="0" presId="urn:microsoft.com/office/officeart/2005/8/layout/hierarchy4"/>
    <dgm:cxn modelId="{2BEBAF1E-73B1-45B5-B681-196EC521E666}" type="presParOf" srcId="{53CDEBF0-53DA-4ADD-AA15-B398223390C4}" destId="{9F94B6DC-58EB-43F0-BC56-2913BA30A28D}" srcOrd="1" destOrd="0" presId="urn:microsoft.com/office/officeart/2005/8/layout/hierarchy4"/>
    <dgm:cxn modelId="{0611E512-D2BA-4C74-B4D5-B184E033750E}" type="presParOf" srcId="{D9AB2733-0438-4F78-B5C1-9B3CDD8E0D59}" destId="{18F9189E-56FA-4DE5-B240-D80B217FCA09}" srcOrd="13" destOrd="0" presId="urn:microsoft.com/office/officeart/2005/8/layout/hierarchy4"/>
    <dgm:cxn modelId="{473848D8-2579-48EE-8A61-4193F481F2E7}" type="presParOf" srcId="{D9AB2733-0438-4F78-B5C1-9B3CDD8E0D59}" destId="{B748ED3F-D5FE-41EE-A18F-DF5A23891FCD}" srcOrd="14" destOrd="0" presId="urn:microsoft.com/office/officeart/2005/8/layout/hierarchy4"/>
    <dgm:cxn modelId="{8C6ABB52-B24A-4ADF-BE86-BFAD0AD54826}" type="presParOf" srcId="{B748ED3F-D5FE-41EE-A18F-DF5A23891FCD}" destId="{7826FE91-1475-4926-A9F9-FDA4A5E19E09}" srcOrd="0" destOrd="0" presId="urn:microsoft.com/office/officeart/2005/8/layout/hierarchy4"/>
    <dgm:cxn modelId="{9DE2AE95-4CE1-46BA-9019-9E028FDD55C6}" type="presParOf" srcId="{B748ED3F-D5FE-41EE-A18F-DF5A23891FCD}" destId="{6DEEF58F-FA88-46AA-9EDF-353E149663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3E-5EEF-443B-AEB9-2D45B8F4AF4F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749EE-0623-43D7-8084-EC6C776BBF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3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4430B-0DA7-C447-8362-05A19C37E7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5A2BF-9DFA-424E-AE15-EAF938D296F1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4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3A5D4-DFFF-44F5-8DFE-D010529AEA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4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749EE-0623-43D7-8084-EC6C776BBF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749EE-0623-43D7-8084-EC6C776BBF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934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35856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54936" y="1187620"/>
            <a:ext cx="8337063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2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8342722" y="1187620"/>
            <a:ext cx="384927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75395" y="1187620"/>
            <a:ext cx="806782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96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21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893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23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5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1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9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5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64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37079"/>
            <a:ext cx="12192000" cy="23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6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69239" y="23706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spc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14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28296" y="3431828"/>
            <a:ext cx="7608765" cy="2238552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3733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 sz="2400"/>
            </a:lvl2pPr>
            <a:lvl3pPr marL="692150" indent="-227013">
              <a:defRPr sz="2400"/>
            </a:lvl3pPr>
            <a:lvl4pPr marL="1149350" indent="-227013">
              <a:defRPr sz="2400"/>
            </a:lvl4pPr>
            <a:lvl5pPr marL="1606550" indent="-227013"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1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453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5" y="1204913"/>
            <a:ext cx="11685588" cy="5653087"/>
          </a:xfrm>
        </p:spPr>
        <p:txBody>
          <a:bodyPr/>
          <a:lstStyle>
            <a:lvl2pPr marL="457200" indent="-222250">
              <a:buFont typeface="+mj-lt"/>
              <a:buAutoNum type="arabicPeriod"/>
              <a:defRPr/>
            </a:lvl2pPr>
            <a:lvl3pPr marL="692150" indent="-227013">
              <a:defRPr/>
            </a:lvl3pPr>
            <a:lvl4pPr marL="1149350" indent="-227013">
              <a:defRPr/>
            </a:lvl4pPr>
            <a:lvl5pPr marL="1606550" indent="-22701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54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8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4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83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4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16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35856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54936" y="1187620"/>
            <a:ext cx="8337063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13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10158413" y="6378575"/>
            <a:ext cx="1639887" cy="32385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0:00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 userDrawn="1"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1175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8342722" y="1187620"/>
            <a:ext cx="3849278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275395" y="1187620"/>
            <a:ext cx="8067824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48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60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6951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7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0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8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2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579601"/>
            <a:ext cx="5378549" cy="1698798"/>
          </a:xfrm>
        </p:spPr>
        <p:txBody>
          <a:bodyPr wrap="square" anchor="ctr" anchorCtr="0">
            <a:spAutoFit/>
          </a:bodyPr>
          <a:lstStyle>
            <a:lvl1pPr algn="l">
              <a:defRPr sz="5333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6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>
            <a:off x="459229" y="3141133"/>
            <a:ext cx="3338715" cy="711200"/>
            <a:chOff x="416178" y="1279456"/>
            <a:chExt cx="2021678" cy="430650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977113" y="1365458"/>
              <a:ext cx="279826" cy="258647"/>
            </a:xfrm>
            <a:custGeom>
              <a:avLst/>
              <a:gdLst>
                <a:gd name="T0" fmla="*/ 0 w 873"/>
                <a:gd name="T1" fmla="*/ 0 h 805"/>
                <a:gd name="T2" fmla="*/ 201 w 873"/>
                <a:gd name="T3" fmla="*/ 0 h 805"/>
                <a:gd name="T4" fmla="*/ 438 w 873"/>
                <a:gd name="T5" fmla="*/ 597 h 805"/>
                <a:gd name="T6" fmla="*/ 682 w 873"/>
                <a:gd name="T7" fmla="*/ 0 h 805"/>
                <a:gd name="T8" fmla="*/ 873 w 873"/>
                <a:gd name="T9" fmla="*/ 0 h 805"/>
                <a:gd name="T10" fmla="*/ 873 w 873"/>
                <a:gd name="T11" fmla="*/ 805 h 805"/>
                <a:gd name="T12" fmla="*/ 736 w 873"/>
                <a:gd name="T13" fmla="*/ 805 h 805"/>
                <a:gd name="T14" fmla="*/ 736 w 873"/>
                <a:gd name="T15" fmla="*/ 185 h 805"/>
                <a:gd name="T16" fmla="*/ 730 w 873"/>
                <a:gd name="T17" fmla="*/ 185 h 805"/>
                <a:gd name="T18" fmla="*/ 484 w 873"/>
                <a:gd name="T19" fmla="*/ 805 h 805"/>
                <a:gd name="T20" fmla="*/ 386 w 873"/>
                <a:gd name="T21" fmla="*/ 805 h 805"/>
                <a:gd name="T22" fmla="*/ 136 w 873"/>
                <a:gd name="T23" fmla="*/ 185 h 805"/>
                <a:gd name="T24" fmla="*/ 132 w 873"/>
                <a:gd name="T25" fmla="*/ 185 h 805"/>
                <a:gd name="T26" fmla="*/ 132 w 873"/>
                <a:gd name="T27" fmla="*/ 805 h 805"/>
                <a:gd name="T28" fmla="*/ 0 w 873"/>
                <a:gd name="T29" fmla="*/ 805 h 805"/>
                <a:gd name="T30" fmla="*/ 0 w 873"/>
                <a:gd name="T31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3" h="805">
                  <a:moveTo>
                    <a:pt x="0" y="0"/>
                  </a:moveTo>
                  <a:lnTo>
                    <a:pt x="201" y="0"/>
                  </a:lnTo>
                  <a:lnTo>
                    <a:pt x="438" y="597"/>
                  </a:lnTo>
                  <a:lnTo>
                    <a:pt x="682" y="0"/>
                  </a:lnTo>
                  <a:lnTo>
                    <a:pt x="873" y="0"/>
                  </a:lnTo>
                  <a:lnTo>
                    <a:pt x="873" y="805"/>
                  </a:lnTo>
                  <a:lnTo>
                    <a:pt x="736" y="805"/>
                  </a:lnTo>
                  <a:lnTo>
                    <a:pt x="736" y="185"/>
                  </a:lnTo>
                  <a:lnTo>
                    <a:pt x="730" y="185"/>
                  </a:lnTo>
                  <a:lnTo>
                    <a:pt x="484" y="805"/>
                  </a:lnTo>
                  <a:lnTo>
                    <a:pt x="386" y="805"/>
                  </a:lnTo>
                  <a:lnTo>
                    <a:pt x="136" y="185"/>
                  </a:lnTo>
                  <a:lnTo>
                    <a:pt x="132" y="185"/>
                  </a:lnTo>
                  <a:lnTo>
                    <a:pt x="132" y="805"/>
                  </a:lnTo>
                  <a:lnTo>
                    <a:pt x="0" y="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1294806" y="1359681"/>
              <a:ext cx="52628" cy="264423"/>
            </a:xfrm>
            <a:custGeom>
              <a:avLst/>
              <a:gdLst>
                <a:gd name="T0" fmla="*/ 13 w 164"/>
                <a:gd name="T1" fmla="*/ 246 h 824"/>
                <a:gd name="T2" fmla="*/ 149 w 164"/>
                <a:gd name="T3" fmla="*/ 246 h 824"/>
                <a:gd name="T4" fmla="*/ 149 w 164"/>
                <a:gd name="T5" fmla="*/ 824 h 824"/>
                <a:gd name="T6" fmla="*/ 13 w 164"/>
                <a:gd name="T7" fmla="*/ 824 h 824"/>
                <a:gd name="T8" fmla="*/ 13 w 164"/>
                <a:gd name="T9" fmla="*/ 246 h 824"/>
                <a:gd name="T10" fmla="*/ 82 w 164"/>
                <a:gd name="T11" fmla="*/ 0 h 824"/>
                <a:gd name="T12" fmla="*/ 105 w 164"/>
                <a:gd name="T13" fmla="*/ 4 h 824"/>
                <a:gd name="T14" fmla="*/ 124 w 164"/>
                <a:gd name="T15" fmla="*/ 12 h 824"/>
                <a:gd name="T16" fmla="*/ 141 w 164"/>
                <a:gd name="T17" fmla="*/ 25 h 824"/>
                <a:gd name="T18" fmla="*/ 154 w 164"/>
                <a:gd name="T19" fmla="*/ 40 h 824"/>
                <a:gd name="T20" fmla="*/ 162 w 164"/>
                <a:gd name="T21" fmla="*/ 59 h 824"/>
                <a:gd name="T22" fmla="*/ 164 w 164"/>
                <a:gd name="T23" fmla="*/ 80 h 824"/>
                <a:gd name="T24" fmla="*/ 162 w 164"/>
                <a:gd name="T25" fmla="*/ 101 h 824"/>
                <a:gd name="T26" fmla="*/ 154 w 164"/>
                <a:gd name="T27" fmla="*/ 120 h 824"/>
                <a:gd name="T28" fmla="*/ 141 w 164"/>
                <a:gd name="T29" fmla="*/ 136 h 824"/>
                <a:gd name="T30" fmla="*/ 124 w 164"/>
                <a:gd name="T31" fmla="*/ 147 h 824"/>
                <a:gd name="T32" fmla="*/ 103 w 164"/>
                <a:gd name="T33" fmla="*/ 155 h 824"/>
                <a:gd name="T34" fmla="*/ 82 w 164"/>
                <a:gd name="T35" fmla="*/ 158 h 824"/>
                <a:gd name="T36" fmla="*/ 61 w 164"/>
                <a:gd name="T37" fmla="*/ 155 h 824"/>
                <a:gd name="T38" fmla="*/ 42 w 164"/>
                <a:gd name="T39" fmla="*/ 147 h 824"/>
                <a:gd name="T40" fmla="*/ 24 w 164"/>
                <a:gd name="T41" fmla="*/ 136 h 824"/>
                <a:gd name="T42" fmla="*/ 11 w 164"/>
                <a:gd name="T43" fmla="*/ 120 h 824"/>
                <a:gd name="T44" fmla="*/ 1 w 164"/>
                <a:gd name="T45" fmla="*/ 101 h 824"/>
                <a:gd name="T46" fmla="*/ 0 w 164"/>
                <a:gd name="T47" fmla="*/ 80 h 824"/>
                <a:gd name="T48" fmla="*/ 1 w 164"/>
                <a:gd name="T49" fmla="*/ 59 h 824"/>
                <a:gd name="T50" fmla="*/ 11 w 164"/>
                <a:gd name="T51" fmla="*/ 40 h 824"/>
                <a:gd name="T52" fmla="*/ 24 w 164"/>
                <a:gd name="T53" fmla="*/ 23 h 824"/>
                <a:gd name="T54" fmla="*/ 42 w 164"/>
                <a:gd name="T55" fmla="*/ 12 h 824"/>
                <a:gd name="T56" fmla="*/ 61 w 164"/>
                <a:gd name="T57" fmla="*/ 4 h 824"/>
                <a:gd name="T58" fmla="*/ 82 w 164"/>
                <a:gd name="T5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824">
                  <a:moveTo>
                    <a:pt x="13" y="246"/>
                  </a:moveTo>
                  <a:lnTo>
                    <a:pt x="149" y="246"/>
                  </a:lnTo>
                  <a:lnTo>
                    <a:pt x="149" y="824"/>
                  </a:lnTo>
                  <a:lnTo>
                    <a:pt x="13" y="824"/>
                  </a:lnTo>
                  <a:lnTo>
                    <a:pt x="13" y="246"/>
                  </a:lnTo>
                  <a:close/>
                  <a:moveTo>
                    <a:pt x="82" y="0"/>
                  </a:moveTo>
                  <a:lnTo>
                    <a:pt x="105" y="4"/>
                  </a:lnTo>
                  <a:lnTo>
                    <a:pt x="124" y="12"/>
                  </a:lnTo>
                  <a:lnTo>
                    <a:pt x="141" y="25"/>
                  </a:lnTo>
                  <a:lnTo>
                    <a:pt x="154" y="40"/>
                  </a:lnTo>
                  <a:lnTo>
                    <a:pt x="162" y="59"/>
                  </a:lnTo>
                  <a:lnTo>
                    <a:pt x="164" y="80"/>
                  </a:lnTo>
                  <a:lnTo>
                    <a:pt x="162" y="101"/>
                  </a:lnTo>
                  <a:lnTo>
                    <a:pt x="154" y="120"/>
                  </a:lnTo>
                  <a:lnTo>
                    <a:pt x="141" y="136"/>
                  </a:lnTo>
                  <a:lnTo>
                    <a:pt x="124" y="147"/>
                  </a:lnTo>
                  <a:lnTo>
                    <a:pt x="103" y="155"/>
                  </a:lnTo>
                  <a:lnTo>
                    <a:pt x="82" y="158"/>
                  </a:lnTo>
                  <a:lnTo>
                    <a:pt x="61" y="155"/>
                  </a:lnTo>
                  <a:lnTo>
                    <a:pt x="42" y="147"/>
                  </a:lnTo>
                  <a:lnTo>
                    <a:pt x="24" y="136"/>
                  </a:lnTo>
                  <a:lnTo>
                    <a:pt x="11" y="120"/>
                  </a:lnTo>
                  <a:lnTo>
                    <a:pt x="1" y="101"/>
                  </a:lnTo>
                  <a:lnTo>
                    <a:pt x="0" y="80"/>
                  </a:lnTo>
                  <a:lnTo>
                    <a:pt x="1" y="59"/>
                  </a:lnTo>
                  <a:lnTo>
                    <a:pt x="11" y="40"/>
                  </a:lnTo>
                  <a:lnTo>
                    <a:pt x="24" y="23"/>
                  </a:lnTo>
                  <a:lnTo>
                    <a:pt x="42" y="12"/>
                  </a:lnTo>
                  <a:lnTo>
                    <a:pt x="61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1373106" y="1434131"/>
              <a:ext cx="145047" cy="193825"/>
            </a:xfrm>
            <a:custGeom>
              <a:avLst/>
              <a:gdLst>
                <a:gd name="T0" fmla="*/ 311 w 453"/>
                <a:gd name="T1" fmla="*/ 0 h 604"/>
                <a:gd name="T2" fmla="*/ 350 w 453"/>
                <a:gd name="T3" fmla="*/ 2 h 604"/>
                <a:gd name="T4" fmla="*/ 388 w 453"/>
                <a:gd name="T5" fmla="*/ 7 h 604"/>
                <a:gd name="T6" fmla="*/ 422 w 453"/>
                <a:gd name="T7" fmla="*/ 17 h 604"/>
                <a:gd name="T8" fmla="*/ 451 w 453"/>
                <a:gd name="T9" fmla="*/ 28 h 604"/>
                <a:gd name="T10" fmla="*/ 453 w 453"/>
                <a:gd name="T11" fmla="*/ 30 h 604"/>
                <a:gd name="T12" fmla="*/ 453 w 453"/>
                <a:gd name="T13" fmla="*/ 162 h 604"/>
                <a:gd name="T14" fmla="*/ 447 w 453"/>
                <a:gd name="T15" fmla="*/ 156 h 604"/>
                <a:gd name="T16" fmla="*/ 405 w 453"/>
                <a:gd name="T17" fmla="*/ 131 h 604"/>
                <a:gd name="T18" fmla="*/ 361 w 453"/>
                <a:gd name="T19" fmla="*/ 116 h 604"/>
                <a:gd name="T20" fmla="*/ 317 w 453"/>
                <a:gd name="T21" fmla="*/ 112 h 604"/>
                <a:gd name="T22" fmla="*/ 279 w 453"/>
                <a:gd name="T23" fmla="*/ 116 h 604"/>
                <a:gd name="T24" fmla="*/ 246 w 453"/>
                <a:gd name="T25" fmla="*/ 126 h 604"/>
                <a:gd name="T26" fmla="*/ 216 w 453"/>
                <a:gd name="T27" fmla="*/ 141 h 604"/>
                <a:gd name="T28" fmla="*/ 189 w 453"/>
                <a:gd name="T29" fmla="*/ 164 h 604"/>
                <a:gd name="T30" fmla="*/ 168 w 453"/>
                <a:gd name="T31" fmla="*/ 192 h 604"/>
                <a:gd name="T32" fmla="*/ 153 w 453"/>
                <a:gd name="T33" fmla="*/ 227 h 604"/>
                <a:gd name="T34" fmla="*/ 143 w 453"/>
                <a:gd name="T35" fmla="*/ 263 h 604"/>
                <a:gd name="T36" fmla="*/ 141 w 453"/>
                <a:gd name="T37" fmla="*/ 305 h 604"/>
                <a:gd name="T38" fmla="*/ 143 w 453"/>
                <a:gd name="T39" fmla="*/ 347 h 604"/>
                <a:gd name="T40" fmla="*/ 153 w 453"/>
                <a:gd name="T41" fmla="*/ 383 h 604"/>
                <a:gd name="T42" fmla="*/ 168 w 453"/>
                <a:gd name="T43" fmla="*/ 416 h 604"/>
                <a:gd name="T44" fmla="*/ 187 w 453"/>
                <a:gd name="T45" fmla="*/ 442 h 604"/>
                <a:gd name="T46" fmla="*/ 214 w 453"/>
                <a:gd name="T47" fmla="*/ 463 h 604"/>
                <a:gd name="T48" fmla="*/ 243 w 453"/>
                <a:gd name="T49" fmla="*/ 480 h 604"/>
                <a:gd name="T50" fmla="*/ 277 w 453"/>
                <a:gd name="T51" fmla="*/ 488 h 604"/>
                <a:gd name="T52" fmla="*/ 315 w 453"/>
                <a:gd name="T53" fmla="*/ 492 h 604"/>
                <a:gd name="T54" fmla="*/ 346 w 453"/>
                <a:gd name="T55" fmla="*/ 488 h 604"/>
                <a:gd name="T56" fmla="*/ 380 w 453"/>
                <a:gd name="T57" fmla="*/ 479 h 604"/>
                <a:gd name="T58" fmla="*/ 414 w 453"/>
                <a:gd name="T59" fmla="*/ 465 h 604"/>
                <a:gd name="T60" fmla="*/ 447 w 453"/>
                <a:gd name="T61" fmla="*/ 444 h 604"/>
                <a:gd name="T62" fmla="*/ 453 w 453"/>
                <a:gd name="T63" fmla="*/ 440 h 604"/>
                <a:gd name="T64" fmla="*/ 453 w 453"/>
                <a:gd name="T65" fmla="*/ 564 h 604"/>
                <a:gd name="T66" fmla="*/ 451 w 453"/>
                <a:gd name="T67" fmla="*/ 566 h 604"/>
                <a:gd name="T68" fmla="*/ 414 w 453"/>
                <a:gd name="T69" fmla="*/ 583 h 604"/>
                <a:gd name="T70" fmla="*/ 376 w 453"/>
                <a:gd name="T71" fmla="*/ 595 h 604"/>
                <a:gd name="T72" fmla="*/ 332 w 453"/>
                <a:gd name="T73" fmla="*/ 603 h 604"/>
                <a:gd name="T74" fmla="*/ 287 w 453"/>
                <a:gd name="T75" fmla="*/ 604 h 604"/>
                <a:gd name="T76" fmla="*/ 233 w 453"/>
                <a:gd name="T77" fmla="*/ 601 h 604"/>
                <a:gd name="T78" fmla="*/ 183 w 453"/>
                <a:gd name="T79" fmla="*/ 589 h 604"/>
                <a:gd name="T80" fmla="*/ 138 w 453"/>
                <a:gd name="T81" fmla="*/ 568 h 604"/>
                <a:gd name="T82" fmla="*/ 97 w 453"/>
                <a:gd name="T83" fmla="*/ 542 h 604"/>
                <a:gd name="T84" fmla="*/ 63 w 453"/>
                <a:gd name="T85" fmla="*/ 507 h 604"/>
                <a:gd name="T86" fmla="*/ 36 w 453"/>
                <a:gd name="T87" fmla="*/ 465 h 604"/>
                <a:gd name="T88" fmla="*/ 15 w 453"/>
                <a:gd name="T89" fmla="*/ 419 h 604"/>
                <a:gd name="T90" fmla="*/ 4 w 453"/>
                <a:gd name="T91" fmla="*/ 370 h 604"/>
                <a:gd name="T92" fmla="*/ 0 w 453"/>
                <a:gd name="T93" fmla="*/ 316 h 604"/>
                <a:gd name="T94" fmla="*/ 4 w 453"/>
                <a:gd name="T95" fmla="*/ 257 h 604"/>
                <a:gd name="T96" fmla="*/ 17 w 453"/>
                <a:gd name="T97" fmla="*/ 202 h 604"/>
                <a:gd name="T98" fmla="*/ 38 w 453"/>
                <a:gd name="T99" fmla="*/ 151 h 604"/>
                <a:gd name="T100" fmla="*/ 67 w 453"/>
                <a:gd name="T101" fmla="*/ 107 h 604"/>
                <a:gd name="T102" fmla="*/ 103 w 453"/>
                <a:gd name="T103" fmla="*/ 69 h 604"/>
                <a:gd name="T104" fmla="*/ 147 w 453"/>
                <a:gd name="T105" fmla="*/ 40 h 604"/>
                <a:gd name="T106" fmla="*/ 197 w 453"/>
                <a:gd name="T107" fmla="*/ 17 h 604"/>
                <a:gd name="T108" fmla="*/ 252 w 453"/>
                <a:gd name="T109" fmla="*/ 4 h 604"/>
                <a:gd name="T110" fmla="*/ 311 w 453"/>
                <a:gd name="T11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3" h="604">
                  <a:moveTo>
                    <a:pt x="311" y="0"/>
                  </a:moveTo>
                  <a:lnTo>
                    <a:pt x="350" y="2"/>
                  </a:lnTo>
                  <a:lnTo>
                    <a:pt x="388" y="7"/>
                  </a:lnTo>
                  <a:lnTo>
                    <a:pt x="422" y="17"/>
                  </a:lnTo>
                  <a:lnTo>
                    <a:pt x="451" y="28"/>
                  </a:lnTo>
                  <a:lnTo>
                    <a:pt x="453" y="30"/>
                  </a:lnTo>
                  <a:lnTo>
                    <a:pt x="453" y="162"/>
                  </a:lnTo>
                  <a:lnTo>
                    <a:pt x="447" y="156"/>
                  </a:lnTo>
                  <a:lnTo>
                    <a:pt x="405" y="131"/>
                  </a:lnTo>
                  <a:lnTo>
                    <a:pt x="361" y="116"/>
                  </a:lnTo>
                  <a:lnTo>
                    <a:pt x="317" y="112"/>
                  </a:lnTo>
                  <a:lnTo>
                    <a:pt x="279" y="116"/>
                  </a:lnTo>
                  <a:lnTo>
                    <a:pt x="246" y="126"/>
                  </a:lnTo>
                  <a:lnTo>
                    <a:pt x="216" y="141"/>
                  </a:lnTo>
                  <a:lnTo>
                    <a:pt x="189" y="164"/>
                  </a:lnTo>
                  <a:lnTo>
                    <a:pt x="168" y="192"/>
                  </a:lnTo>
                  <a:lnTo>
                    <a:pt x="153" y="227"/>
                  </a:lnTo>
                  <a:lnTo>
                    <a:pt x="143" y="263"/>
                  </a:lnTo>
                  <a:lnTo>
                    <a:pt x="141" y="305"/>
                  </a:lnTo>
                  <a:lnTo>
                    <a:pt x="143" y="347"/>
                  </a:lnTo>
                  <a:lnTo>
                    <a:pt x="153" y="383"/>
                  </a:lnTo>
                  <a:lnTo>
                    <a:pt x="168" y="416"/>
                  </a:lnTo>
                  <a:lnTo>
                    <a:pt x="187" y="442"/>
                  </a:lnTo>
                  <a:lnTo>
                    <a:pt x="214" y="463"/>
                  </a:lnTo>
                  <a:lnTo>
                    <a:pt x="243" y="480"/>
                  </a:lnTo>
                  <a:lnTo>
                    <a:pt x="277" y="488"/>
                  </a:lnTo>
                  <a:lnTo>
                    <a:pt x="315" y="492"/>
                  </a:lnTo>
                  <a:lnTo>
                    <a:pt x="346" y="488"/>
                  </a:lnTo>
                  <a:lnTo>
                    <a:pt x="380" y="479"/>
                  </a:lnTo>
                  <a:lnTo>
                    <a:pt x="414" y="465"/>
                  </a:lnTo>
                  <a:lnTo>
                    <a:pt x="447" y="444"/>
                  </a:lnTo>
                  <a:lnTo>
                    <a:pt x="453" y="440"/>
                  </a:lnTo>
                  <a:lnTo>
                    <a:pt x="453" y="564"/>
                  </a:lnTo>
                  <a:lnTo>
                    <a:pt x="451" y="566"/>
                  </a:lnTo>
                  <a:lnTo>
                    <a:pt x="414" y="583"/>
                  </a:lnTo>
                  <a:lnTo>
                    <a:pt x="376" y="595"/>
                  </a:lnTo>
                  <a:lnTo>
                    <a:pt x="332" y="603"/>
                  </a:lnTo>
                  <a:lnTo>
                    <a:pt x="287" y="604"/>
                  </a:lnTo>
                  <a:lnTo>
                    <a:pt x="233" y="601"/>
                  </a:lnTo>
                  <a:lnTo>
                    <a:pt x="183" y="589"/>
                  </a:lnTo>
                  <a:lnTo>
                    <a:pt x="138" y="568"/>
                  </a:lnTo>
                  <a:lnTo>
                    <a:pt x="97" y="542"/>
                  </a:lnTo>
                  <a:lnTo>
                    <a:pt x="63" y="507"/>
                  </a:lnTo>
                  <a:lnTo>
                    <a:pt x="36" y="465"/>
                  </a:lnTo>
                  <a:lnTo>
                    <a:pt x="15" y="419"/>
                  </a:lnTo>
                  <a:lnTo>
                    <a:pt x="4" y="370"/>
                  </a:lnTo>
                  <a:lnTo>
                    <a:pt x="0" y="316"/>
                  </a:lnTo>
                  <a:lnTo>
                    <a:pt x="4" y="257"/>
                  </a:lnTo>
                  <a:lnTo>
                    <a:pt x="17" y="202"/>
                  </a:lnTo>
                  <a:lnTo>
                    <a:pt x="38" y="151"/>
                  </a:lnTo>
                  <a:lnTo>
                    <a:pt x="67" y="107"/>
                  </a:lnTo>
                  <a:lnTo>
                    <a:pt x="103" y="69"/>
                  </a:lnTo>
                  <a:lnTo>
                    <a:pt x="147" y="40"/>
                  </a:lnTo>
                  <a:lnTo>
                    <a:pt x="197" y="17"/>
                  </a:lnTo>
                  <a:lnTo>
                    <a:pt x="252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1550885" y="1435414"/>
              <a:ext cx="107181" cy="188690"/>
            </a:xfrm>
            <a:custGeom>
              <a:avLst/>
              <a:gdLst>
                <a:gd name="T0" fmla="*/ 279 w 334"/>
                <a:gd name="T1" fmla="*/ 0 h 587"/>
                <a:gd name="T2" fmla="*/ 309 w 334"/>
                <a:gd name="T3" fmla="*/ 2 h 587"/>
                <a:gd name="T4" fmla="*/ 332 w 334"/>
                <a:gd name="T5" fmla="*/ 7 h 587"/>
                <a:gd name="T6" fmla="*/ 334 w 334"/>
                <a:gd name="T7" fmla="*/ 9 h 587"/>
                <a:gd name="T8" fmla="*/ 334 w 334"/>
                <a:gd name="T9" fmla="*/ 145 h 587"/>
                <a:gd name="T10" fmla="*/ 328 w 334"/>
                <a:gd name="T11" fmla="*/ 141 h 587"/>
                <a:gd name="T12" fmla="*/ 317 w 334"/>
                <a:gd name="T13" fmla="*/ 135 h 587"/>
                <a:gd name="T14" fmla="*/ 298 w 334"/>
                <a:gd name="T15" fmla="*/ 129 h 587"/>
                <a:gd name="T16" fmla="*/ 277 w 334"/>
                <a:gd name="T17" fmla="*/ 124 h 587"/>
                <a:gd name="T18" fmla="*/ 256 w 334"/>
                <a:gd name="T19" fmla="*/ 122 h 587"/>
                <a:gd name="T20" fmla="*/ 223 w 334"/>
                <a:gd name="T21" fmla="*/ 127 h 587"/>
                <a:gd name="T22" fmla="*/ 193 w 334"/>
                <a:gd name="T23" fmla="*/ 143 h 587"/>
                <a:gd name="T24" fmla="*/ 168 w 334"/>
                <a:gd name="T25" fmla="*/ 169 h 587"/>
                <a:gd name="T26" fmla="*/ 151 w 334"/>
                <a:gd name="T27" fmla="*/ 204 h 587"/>
                <a:gd name="T28" fmla="*/ 139 w 334"/>
                <a:gd name="T29" fmla="*/ 244 h 587"/>
                <a:gd name="T30" fmla="*/ 135 w 334"/>
                <a:gd name="T31" fmla="*/ 291 h 587"/>
                <a:gd name="T32" fmla="*/ 135 w 334"/>
                <a:gd name="T33" fmla="*/ 587 h 587"/>
                <a:gd name="T34" fmla="*/ 0 w 334"/>
                <a:gd name="T35" fmla="*/ 587 h 587"/>
                <a:gd name="T36" fmla="*/ 0 w 334"/>
                <a:gd name="T37" fmla="*/ 9 h 587"/>
                <a:gd name="T38" fmla="*/ 135 w 334"/>
                <a:gd name="T39" fmla="*/ 9 h 587"/>
                <a:gd name="T40" fmla="*/ 135 w 334"/>
                <a:gd name="T41" fmla="*/ 110 h 587"/>
                <a:gd name="T42" fmla="*/ 135 w 334"/>
                <a:gd name="T43" fmla="*/ 110 h 587"/>
                <a:gd name="T44" fmla="*/ 151 w 334"/>
                <a:gd name="T45" fmla="*/ 80 h 587"/>
                <a:gd name="T46" fmla="*/ 168 w 334"/>
                <a:gd name="T47" fmla="*/ 53 h 587"/>
                <a:gd name="T48" fmla="*/ 189 w 334"/>
                <a:gd name="T49" fmla="*/ 32 h 587"/>
                <a:gd name="T50" fmla="*/ 216 w 334"/>
                <a:gd name="T51" fmla="*/ 15 h 587"/>
                <a:gd name="T52" fmla="*/ 246 w 334"/>
                <a:gd name="T53" fmla="*/ 3 h 587"/>
                <a:gd name="T54" fmla="*/ 279 w 334"/>
                <a:gd name="T5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4" h="587">
                  <a:moveTo>
                    <a:pt x="279" y="0"/>
                  </a:moveTo>
                  <a:lnTo>
                    <a:pt x="309" y="2"/>
                  </a:lnTo>
                  <a:lnTo>
                    <a:pt x="332" y="7"/>
                  </a:lnTo>
                  <a:lnTo>
                    <a:pt x="334" y="9"/>
                  </a:lnTo>
                  <a:lnTo>
                    <a:pt x="334" y="145"/>
                  </a:lnTo>
                  <a:lnTo>
                    <a:pt x="328" y="141"/>
                  </a:lnTo>
                  <a:lnTo>
                    <a:pt x="317" y="135"/>
                  </a:lnTo>
                  <a:lnTo>
                    <a:pt x="298" y="129"/>
                  </a:lnTo>
                  <a:lnTo>
                    <a:pt x="277" y="124"/>
                  </a:lnTo>
                  <a:lnTo>
                    <a:pt x="256" y="122"/>
                  </a:lnTo>
                  <a:lnTo>
                    <a:pt x="223" y="127"/>
                  </a:lnTo>
                  <a:lnTo>
                    <a:pt x="193" y="143"/>
                  </a:lnTo>
                  <a:lnTo>
                    <a:pt x="168" y="169"/>
                  </a:lnTo>
                  <a:lnTo>
                    <a:pt x="151" y="204"/>
                  </a:lnTo>
                  <a:lnTo>
                    <a:pt x="139" y="244"/>
                  </a:lnTo>
                  <a:lnTo>
                    <a:pt x="135" y="291"/>
                  </a:lnTo>
                  <a:lnTo>
                    <a:pt x="135" y="587"/>
                  </a:lnTo>
                  <a:lnTo>
                    <a:pt x="0" y="587"/>
                  </a:lnTo>
                  <a:lnTo>
                    <a:pt x="0" y="9"/>
                  </a:lnTo>
                  <a:lnTo>
                    <a:pt x="135" y="9"/>
                  </a:lnTo>
                  <a:lnTo>
                    <a:pt x="135" y="110"/>
                  </a:lnTo>
                  <a:lnTo>
                    <a:pt x="135" y="110"/>
                  </a:lnTo>
                  <a:lnTo>
                    <a:pt x="151" y="80"/>
                  </a:lnTo>
                  <a:lnTo>
                    <a:pt x="168" y="53"/>
                  </a:lnTo>
                  <a:lnTo>
                    <a:pt x="189" y="32"/>
                  </a:lnTo>
                  <a:lnTo>
                    <a:pt x="216" y="15"/>
                  </a:lnTo>
                  <a:lnTo>
                    <a:pt x="246" y="3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auto">
            <a:xfrm>
              <a:off x="1661275" y="1434131"/>
              <a:ext cx="190615" cy="193825"/>
            </a:xfrm>
            <a:custGeom>
              <a:avLst/>
              <a:gdLst>
                <a:gd name="T0" fmla="*/ 263 w 593"/>
                <a:gd name="T1" fmla="*/ 114 h 604"/>
                <a:gd name="T2" fmla="*/ 206 w 593"/>
                <a:gd name="T3" fmla="*/ 141 h 604"/>
                <a:gd name="T4" fmla="*/ 164 w 593"/>
                <a:gd name="T5" fmla="*/ 189 h 604"/>
                <a:gd name="T6" fmla="*/ 143 w 593"/>
                <a:gd name="T7" fmla="*/ 261 h 604"/>
                <a:gd name="T8" fmla="*/ 143 w 593"/>
                <a:gd name="T9" fmla="*/ 347 h 604"/>
                <a:gd name="T10" fmla="*/ 164 w 593"/>
                <a:gd name="T11" fmla="*/ 416 h 604"/>
                <a:gd name="T12" fmla="*/ 206 w 593"/>
                <a:gd name="T13" fmla="*/ 465 h 604"/>
                <a:gd name="T14" fmla="*/ 263 w 593"/>
                <a:gd name="T15" fmla="*/ 488 h 604"/>
                <a:gd name="T16" fmla="*/ 336 w 593"/>
                <a:gd name="T17" fmla="*/ 488 h 604"/>
                <a:gd name="T18" fmla="*/ 393 w 593"/>
                <a:gd name="T19" fmla="*/ 465 h 604"/>
                <a:gd name="T20" fmla="*/ 431 w 593"/>
                <a:gd name="T21" fmla="*/ 418 h 604"/>
                <a:gd name="T22" fmla="*/ 450 w 593"/>
                <a:gd name="T23" fmla="*/ 345 h 604"/>
                <a:gd name="T24" fmla="*/ 450 w 593"/>
                <a:gd name="T25" fmla="*/ 257 h 604"/>
                <a:gd name="T26" fmla="*/ 429 w 593"/>
                <a:gd name="T27" fmla="*/ 187 h 604"/>
                <a:gd name="T28" fmla="*/ 389 w 593"/>
                <a:gd name="T29" fmla="*/ 139 h 604"/>
                <a:gd name="T30" fmla="*/ 332 w 593"/>
                <a:gd name="T31" fmla="*/ 114 h 604"/>
                <a:gd name="T32" fmla="*/ 305 w 593"/>
                <a:gd name="T33" fmla="*/ 0 h 604"/>
                <a:gd name="T34" fmla="*/ 404 w 593"/>
                <a:gd name="T35" fmla="*/ 13 h 604"/>
                <a:gd name="T36" fmla="*/ 485 w 593"/>
                <a:gd name="T37" fmla="*/ 51 h 604"/>
                <a:gd name="T38" fmla="*/ 544 w 593"/>
                <a:gd name="T39" fmla="*/ 112 h 604"/>
                <a:gd name="T40" fmla="*/ 580 w 593"/>
                <a:gd name="T41" fmla="*/ 196 h 604"/>
                <a:gd name="T42" fmla="*/ 593 w 593"/>
                <a:gd name="T43" fmla="*/ 297 h 604"/>
                <a:gd name="T44" fmla="*/ 580 w 593"/>
                <a:gd name="T45" fmla="*/ 398 h 604"/>
                <a:gd name="T46" fmla="*/ 542 w 593"/>
                <a:gd name="T47" fmla="*/ 484 h 604"/>
                <a:gd name="T48" fmla="*/ 477 w 593"/>
                <a:gd name="T49" fmla="*/ 551 h 604"/>
                <a:gd name="T50" fmla="*/ 393 w 593"/>
                <a:gd name="T51" fmla="*/ 591 h 604"/>
                <a:gd name="T52" fmla="*/ 292 w 593"/>
                <a:gd name="T53" fmla="*/ 604 h 604"/>
                <a:gd name="T54" fmla="*/ 194 w 593"/>
                <a:gd name="T55" fmla="*/ 591 h 604"/>
                <a:gd name="T56" fmla="*/ 112 w 593"/>
                <a:gd name="T57" fmla="*/ 553 h 604"/>
                <a:gd name="T58" fmla="*/ 51 w 593"/>
                <a:gd name="T59" fmla="*/ 490 h 604"/>
                <a:gd name="T60" fmla="*/ 13 w 593"/>
                <a:gd name="T61" fmla="*/ 408 h 604"/>
                <a:gd name="T62" fmla="*/ 0 w 593"/>
                <a:gd name="T63" fmla="*/ 309 h 604"/>
                <a:gd name="T64" fmla="*/ 13 w 593"/>
                <a:gd name="T65" fmla="*/ 204 h 604"/>
                <a:gd name="T66" fmla="*/ 51 w 593"/>
                <a:gd name="T67" fmla="*/ 118 h 604"/>
                <a:gd name="T68" fmla="*/ 116 w 593"/>
                <a:gd name="T69" fmla="*/ 53 h 604"/>
                <a:gd name="T70" fmla="*/ 200 w 593"/>
                <a:gd name="T71" fmla="*/ 13 h 604"/>
                <a:gd name="T72" fmla="*/ 305 w 593"/>
                <a:gd name="T7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04">
                  <a:moveTo>
                    <a:pt x="297" y="112"/>
                  </a:moveTo>
                  <a:lnTo>
                    <a:pt x="263" y="114"/>
                  </a:lnTo>
                  <a:lnTo>
                    <a:pt x="233" y="124"/>
                  </a:lnTo>
                  <a:lnTo>
                    <a:pt x="206" y="141"/>
                  </a:lnTo>
                  <a:lnTo>
                    <a:pt x="183" y="162"/>
                  </a:lnTo>
                  <a:lnTo>
                    <a:pt x="164" y="189"/>
                  </a:lnTo>
                  <a:lnTo>
                    <a:pt x="150" y="223"/>
                  </a:lnTo>
                  <a:lnTo>
                    <a:pt x="143" y="261"/>
                  </a:lnTo>
                  <a:lnTo>
                    <a:pt x="141" y="305"/>
                  </a:lnTo>
                  <a:lnTo>
                    <a:pt x="143" y="347"/>
                  </a:lnTo>
                  <a:lnTo>
                    <a:pt x="150" y="383"/>
                  </a:lnTo>
                  <a:lnTo>
                    <a:pt x="164" y="416"/>
                  </a:lnTo>
                  <a:lnTo>
                    <a:pt x="183" y="442"/>
                  </a:lnTo>
                  <a:lnTo>
                    <a:pt x="206" y="465"/>
                  </a:lnTo>
                  <a:lnTo>
                    <a:pt x="233" y="480"/>
                  </a:lnTo>
                  <a:lnTo>
                    <a:pt x="263" y="488"/>
                  </a:lnTo>
                  <a:lnTo>
                    <a:pt x="299" y="492"/>
                  </a:lnTo>
                  <a:lnTo>
                    <a:pt x="336" y="488"/>
                  </a:lnTo>
                  <a:lnTo>
                    <a:pt x="366" y="480"/>
                  </a:lnTo>
                  <a:lnTo>
                    <a:pt x="393" y="465"/>
                  </a:lnTo>
                  <a:lnTo>
                    <a:pt x="414" y="444"/>
                  </a:lnTo>
                  <a:lnTo>
                    <a:pt x="431" y="418"/>
                  </a:lnTo>
                  <a:lnTo>
                    <a:pt x="443" y="383"/>
                  </a:lnTo>
                  <a:lnTo>
                    <a:pt x="450" y="345"/>
                  </a:lnTo>
                  <a:lnTo>
                    <a:pt x="452" y="301"/>
                  </a:lnTo>
                  <a:lnTo>
                    <a:pt x="450" y="257"/>
                  </a:lnTo>
                  <a:lnTo>
                    <a:pt x="443" y="219"/>
                  </a:lnTo>
                  <a:lnTo>
                    <a:pt x="429" y="187"/>
                  </a:lnTo>
                  <a:lnTo>
                    <a:pt x="412" y="160"/>
                  </a:lnTo>
                  <a:lnTo>
                    <a:pt x="389" y="139"/>
                  </a:lnTo>
                  <a:lnTo>
                    <a:pt x="362" y="124"/>
                  </a:lnTo>
                  <a:lnTo>
                    <a:pt x="332" y="114"/>
                  </a:lnTo>
                  <a:lnTo>
                    <a:pt x="297" y="112"/>
                  </a:lnTo>
                  <a:close/>
                  <a:moveTo>
                    <a:pt x="305" y="0"/>
                  </a:moveTo>
                  <a:lnTo>
                    <a:pt x="357" y="4"/>
                  </a:lnTo>
                  <a:lnTo>
                    <a:pt x="404" y="13"/>
                  </a:lnTo>
                  <a:lnTo>
                    <a:pt x="446" y="28"/>
                  </a:lnTo>
                  <a:lnTo>
                    <a:pt x="485" y="51"/>
                  </a:lnTo>
                  <a:lnTo>
                    <a:pt x="517" y="78"/>
                  </a:lnTo>
                  <a:lnTo>
                    <a:pt x="544" y="112"/>
                  </a:lnTo>
                  <a:lnTo>
                    <a:pt x="565" y="152"/>
                  </a:lnTo>
                  <a:lnTo>
                    <a:pt x="580" y="196"/>
                  </a:lnTo>
                  <a:lnTo>
                    <a:pt x="590" y="244"/>
                  </a:lnTo>
                  <a:lnTo>
                    <a:pt x="593" y="297"/>
                  </a:lnTo>
                  <a:lnTo>
                    <a:pt x="590" y="351"/>
                  </a:lnTo>
                  <a:lnTo>
                    <a:pt x="580" y="398"/>
                  </a:lnTo>
                  <a:lnTo>
                    <a:pt x="565" y="444"/>
                  </a:lnTo>
                  <a:lnTo>
                    <a:pt x="542" y="484"/>
                  </a:lnTo>
                  <a:lnTo>
                    <a:pt x="511" y="521"/>
                  </a:lnTo>
                  <a:lnTo>
                    <a:pt x="477" y="551"/>
                  </a:lnTo>
                  <a:lnTo>
                    <a:pt x="437" y="574"/>
                  </a:lnTo>
                  <a:lnTo>
                    <a:pt x="393" y="591"/>
                  </a:lnTo>
                  <a:lnTo>
                    <a:pt x="345" y="601"/>
                  </a:lnTo>
                  <a:lnTo>
                    <a:pt x="292" y="604"/>
                  </a:lnTo>
                  <a:lnTo>
                    <a:pt x="240" y="601"/>
                  </a:lnTo>
                  <a:lnTo>
                    <a:pt x="194" y="591"/>
                  </a:lnTo>
                  <a:lnTo>
                    <a:pt x="150" y="576"/>
                  </a:lnTo>
                  <a:lnTo>
                    <a:pt x="112" y="553"/>
                  </a:lnTo>
                  <a:lnTo>
                    <a:pt x="80" y="524"/>
                  </a:lnTo>
                  <a:lnTo>
                    <a:pt x="51" y="490"/>
                  </a:lnTo>
                  <a:lnTo>
                    <a:pt x="28" y="452"/>
                  </a:lnTo>
                  <a:lnTo>
                    <a:pt x="13" y="408"/>
                  </a:lnTo>
                  <a:lnTo>
                    <a:pt x="3" y="360"/>
                  </a:lnTo>
                  <a:lnTo>
                    <a:pt x="0" y="309"/>
                  </a:lnTo>
                  <a:lnTo>
                    <a:pt x="3" y="254"/>
                  </a:lnTo>
                  <a:lnTo>
                    <a:pt x="13" y="204"/>
                  </a:lnTo>
                  <a:lnTo>
                    <a:pt x="28" y="158"/>
                  </a:lnTo>
                  <a:lnTo>
                    <a:pt x="51" y="118"/>
                  </a:lnTo>
                  <a:lnTo>
                    <a:pt x="82" y="82"/>
                  </a:lnTo>
                  <a:lnTo>
                    <a:pt x="116" y="53"/>
                  </a:lnTo>
                  <a:lnTo>
                    <a:pt x="156" y="30"/>
                  </a:lnTo>
                  <a:lnTo>
                    <a:pt x="200" y="13"/>
                  </a:lnTo>
                  <a:lnTo>
                    <a:pt x="252" y="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1873070" y="1434131"/>
              <a:ext cx="123226" cy="193825"/>
            </a:xfrm>
            <a:custGeom>
              <a:avLst/>
              <a:gdLst>
                <a:gd name="T0" fmla="*/ 252 w 384"/>
                <a:gd name="T1" fmla="*/ 2 h 604"/>
                <a:gd name="T2" fmla="*/ 323 w 384"/>
                <a:gd name="T3" fmla="*/ 15 h 604"/>
                <a:gd name="T4" fmla="*/ 354 w 384"/>
                <a:gd name="T5" fmla="*/ 25 h 604"/>
                <a:gd name="T6" fmla="*/ 348 w 384"/>
                <a:gd name="T7" fmla="*/ 147 h 604"/>
                <a:gd name="T8" fmla="*/ 287 w 384"/>
                <a:gd name="T9" fmla="*/ 118 h 604"/>
                <a:gd name="T10" fmla="*/ 216 w 384"/>
                <a:gd name="T11" fmla="*/ 107 h 604"/>
                <a:gd name="T12" fmla="*/ 174 w 384"/>
                <a:gd name="T13" fmla="*/ 114 h 604"/>
                <a:gd name="T14" fmla="*/ 147 w 384"/>
                <a:gd name="T15" fmla="*/ 135 h 604"/>
                <a:gd name="T16" fmla="*/ 138 w 384"/>
                <a:gd name="T17" fmla="*/ 166 h 604"/>
                <a:gd name="T18" fmla="*/ 153 w 384"/>
                <a:gd name="T19" fmla="*/ 210 h 604"/>
                <a:gd name="T20" fmla="*/ 197 w 384"/>
                <a:gd name="T21" fmla="*/ 236 h 604"/>
                <a:gd name="T22" fmla="*/ 285 w 384"/>
                <a:gd name="T23" fmla="*/ 274 h 604"/>
                <a:gd name="T24" fmla="*/ 350 w 384"/>
                <a:gd name="T25" fmla="*/ 324 h 604"/>
                <a:gd name="T26" fmla="*/ 380 w 384"/>
                <a:gd name="T27" fmla="*/ 387 h 604"/>
                <a:gd name="T28" fmla="*/ 380 w 384"/>
                <a:gd name="T29" fmla="*/ 463 h 604"/>
                <a:gd name="T30" fmla="*/ 348 w 384"/>
                <a:gd name="T31" fmla="*/ 528 h 604"/>
                <a:gd name="T32" fmla="*/ 287 w 384"/>
                <a:gd name="T33" fmla="*/ 576 h 604"/>
                <a:gd name="T34" fmla="*/ 203 w 384"/>
                <a:gd name="T35" fmla="*/ 601 h 604"/>
                <a:gd name="T36" fmla="*/ 117 w 384"/>
                <a:gd name="T37" fmla="*/ 603 h 604"/>
                <a:gd name="T38" fmla="*/ 35 w 384"/>
                <a:gd name="T39" fmla="*/ 585 h 604"/>
                <a:gd name="T40" fmla="*/ 0 w 384"/>
                <a:gd name="T41" fmla="*/ 572 h 604"/>
                <a:gd name="T42" fmla="*/ 6 w 384"/>
                <a:gd name="T43" fmla="*/ 444 h 604"/>
                <a:gd name="T44" fmla="*/ 82 w 384"/>
                <a:gd name="T45" fmla="*/ 482 h 604"/>
                <a:gd name="T46" fmla="*/ 159 w 384"/>
                <a:gd name="T47" fmla="*/ 496 h 604"/>
                <a:gd name="T48" fmla="*/ 214 w 384"/>
                <a:gd name="T49" fmla="*/ 488 h 604"/>
                <a:gd name="T50" fmla="*/ 243 w 384"/>
                <a:gd name="T51" fmla="*/ 459 h 604"/>
                <a:gd name="T52" fmla="*/ 245 w 384"/>
                <a:gd name="T53" fmla="*/ 421 h 604"/>
                <a:gd name="T54" fmla="*/ 226 w 384"/>
                <a:gd name="T55" fmla="*/ 395 h 604"/>
                <a:gd name="T56" fmla="*/ 189 w 384"/>
                <a:gd name="T57" fmla="*/ 372 h 604"/>
                <a:gd name="T58" fmla="*/ 138 w 384"/>
                <a:gd name="T59" fmla="*/ 349 h 604"/>
                <a:gd name="T60" fmla="*/ 77 w 384"/>
                <a:gd name="T61" fmla="*/ 316 h 604"/>
                <a:gd name="T62" fmla="*/ 31 w 384"/>
                <a:gd name="T63" fmla="*/ 276 h 604"/>
                <a:gd name="T64" fmla="*/ 4 w 384"/>
                <a:gd name="T65" fmla="*/ 215 h 604"/>
                <a:gd name="T66" fmla="*/ 4 w 384"/>
                <a:gd name="T67" fmla="*/ 139 h 604"/>
                <a:gd name="T68" fmla="*/ 35 w 384"/>
                <a:gd name="T69" fmla="*/ 76 h 604"/>
                <a:gd name="T70" fmla="*/ 96 w 384"/>
                <a:gd name="T71" fmla="*/ 27 h 604"/>
                <a:gd name="T72" fmla="*/ 174 w 384"/>
                <a:gd name="T73" fmla="*/ 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604">
                  <a:moveTo>
                    <a:pt x="222" y="0"/>
                  </a:moveTo>
                  <a:lnTo>
                    <a:pt x="252" y="2"/>
                  </a:lnTo>
                  <a:lnTo>
                    <a:pt x="289" y="7"/>
                  </a:lnTo>
                  <a:lnTo>
                    <a:pt x="323" y="15"/>
                  </a:lnTo>
                  <a:lnTo>
                    <a:pt x="352" y="25"/>
                  </a:lnTo>
                  <a:lnTo>
                    <a:pt x="354" y="25"/>
                  </a:lnTo>
                  <a:lnTo>
                    <a:pt x="354" y="151"/>
                  </a:lnTo>
                  <a:lnTo>
                    <a:pt x="348" y="147"/>
                  </a:lnTo>
                  <a:lnTo>
                    <a:pt x="319" y="131"/>
                  </a:lnTo>
                  <a:lnTo>
                    <a:pt x="287" y="118"/>
                  </a:lnTo>
                  <a:lnTo>
                    <a:pt x="252" y="110"/>
                  </a:lnTo>
                  <a:lnTo>
                    <a:pt x="216" y="107"/>
                  </a:lnTo>
                  <a:lnTo>
                    <a:pt x="193" y="109"/>
                  </a:lnTo>
                  <a:lnTo>
                    <a:pt x="174" y="114"/>
                  </a:lnTo>
                  <a:lnTo>
                    <a:pt x="159" y="124"/>
                  </a:lnTo>
                  <a:lnTo>
                    <a:pt x="147" y="135"/>
                  </a:lnTo>
                  <a:lnTo>
                    <a:pt x="140" y="149"/>
                  </a:lnTo>
                  <a:lnTo>
                    <a:pt x="138" y="166"/>
                  </a:lnTo>
                  <a:lnTo>
                    <a:pt x="142" y="191"/>
                  </a:lnTo>
                  <a:lnTo>
                    <a:pt x="153" y="210"/>
                  </a:lnTo>
                  <a:lnTo>
                    <a:pt x="170" y="221"/>
                  </a:lnTo>
                  <a:lnTo>
                    <a:pt x="197" y="236"/>
                  </a:lnTo>
                  <a:lnTo>
                    <a:pt x="235" y="252"/>
                  </a:lnTo>
                  <a:lnTo>
                    <a:pt x="285" y="274"/>
                  </a:lnTo>
                  <a:lnTo>
                    <a:pt x="323" y="299"/>
                  </a:lnTo>
                  <a:lnTo>
                    <a:pt x="350" y="324"/>
                  </a:lnTo>
                  <a:lnTo>
                    <a:pt x="369" y="355"/>
                  </a:lnTo>
                  <a:lnTo>
                    <a:pt x="380" y="387"/>
                  </a:lnTo>
                  <a:lnTo>
                    <a:pt x="384" y="423"/>
                  </a:lnTo>
                  <a:lnTo>
                    <a:pt x="380" y="463"/>
                  </a:lnTo>
                  <a:lnTo>
                    <a:pt x="369" y="498"/>
                  </a:lnTo>
                  <a:lnTo>
                    <a:pt x="348" y="528"/>
                  </a:lnTo>
                  <a:lnTo>
                    <a:pt x="321" y="555"/>
                  </a:lnTo>
                  <a:lnTo>
                    <a:pt x="287" y="576"/>
                  </a:lnTo>
                  <a:lnTo>
                    <a:pt x="249" y="591"/>
                  </a:lnTo>
                  <a:lnTo>
                    <a:pt x="203" y="601"/>
                  </a:lnTo>
                  <a:lnTo>
                    <a:pt x="153" y="604"/>
                  </a:lnTo>
                  <a:lnTo>
                    <a:pt x="117" y="603"/>
                  </a:lnTo>
                  <a:lnTo>
                    <a:pt x="75" y="595"/>
                  </a:lnTo>
                  <a:lnTo>
                    <a:pt x="35" y="585"/>
                  </a:lnTo>
                  <a:lnTo>
                    <a:pt x="2" y="572"/>
                  </a:lnTo>
                  <a:lnTo>
                    <a:pt x="0" y="572"/>
                  </a:lnTo>
                  <a:lnTo>
                    <a:pt x="0" y="440"/>
                  </a:lnTo>
                  <a:lnTo>
                    <a:pt x="6" y="444"/>
                  </a:lnTo>
                  <a:lnTo>
                    <a:pt x="42" y="465"/>
                  </a:lnTo>
                  <a:lnTo>
                    <a:pt x="82" y="482"/>
                  </a:lnTo>
                  <a:lnTo>
                    <a:pt x="123" y="494"/>
                  </a:lnTo>
                  <a:lnTo>
                    <a:pt x="159" y="496"/>
                  </a:lnTo>
                  <a:lnTo>
                    <a:pt x="189" y="494"/>
                  </a:lnTo>
                  <a:lnTo>
                    <a:pt x="214" y="488"/>
                  </a:lnTo>
                  <a:lnTo>
                    <a:pt x="233" y="477"/>
                  </a:lnTo>
                  <a:lnTo>
                    <a:pt x="243" y="459"/>
                  </a:lnTo>
                  <a:lnTo>
                    <a:pt x="247" y="439"/>
                  </a:lnTo>
                  <a:lnTo>
                    <a:pt x="245" y="421"/>
                  </a:lnTo>
                  <a:lnTo>
                    <a:pt x="239" y="406"/>
                  </a:lnTo>
                  <a:lnTo>
                    <a:pt x="226" y="395"/>
                  </a:lnTo>
                  <a:lnTo>
                    <a:pt x="209" y="381"/>
                  </a:lnTo>
                  <a:lnTo>
                    <a:pt x="189" y="372"/>
                  </a:lnTo>
                  <a:lnTo>
                    <a:pt x="167" y="360"/>
                  </a:lnTo>
                  <a:lnTo>
                    <a:pt x="138" y="349"/>
                  </a:lnTo>
                  <a:lnTo>
                    <a:pt x="103" y="334"/>
                  </a:lnTo>
                  <a:lnTo>
                    <a:pt x="77" y="316"/>
                  </a:lnTo>
                  <a:lnTo>
                    <a:pt x="54" y="301"/>
                  </a:lnTo>
                  <a:lnTo>
                    <a:pt x="31" y="276"/>
                  </a:lnTo>
                  <a:lnTo>
                    <a:pt x="14" y="248"/>
                  </a:lnTo>
                  <a:lnTo>
                    <a:pt x="4" y="215"/>
                  </a:lnTo>
                  <a:lnTo>
                    <a:pt x="0" y="177"/>
                  </a:lnTo>
                  <a:lnTo>
                    <a:pt x="4" y="139"/>
                  </a:lnTo>
                  <a:lnTo>
                    <a:pt x="16" y="105"/>
                  </a:lnTo>
                  <a:lnTo>
                    <a:pt x="35" y="76"/>
                  </a:lnTo>
                  <a:lnTo>
                    <a:pt x="61" y="49"/>
                  </a:lnTo>
                  <a:lnTo>
                    <a:pt x="96" y="27"/>
                  </a:lnTo>
                  <a:lnTo>
                    <a:pt x="132" y="11"/>
                  </a:lnTo>
                  <a:lnTo>
                    <a:pt x="174" y="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014908" y="1434131"/>
              <a:ext cx="190615" cy="193825"/>
            </a:xfrm>
            <a:custGeom>
              <a:avLst/>
              <a:gdLst>
                <a:gd name="T0" fmla="*/ 264 w 594"/>
                <a:gd name="T1" fmla="*/ 114 h 604"/>
                <a:gd name="T2" fmla="*/ 207 w 594"/>
                <a:gd name="T3" fmla="*/ 141 h 604"/>
                <a:gd name="T4" fmla="*/ 165 w 594"/>
                <a:gd name="T5" fmla="*/ 189 h 604"/>
                <a:gd name="T6" fmla="*/ 144 w 594"/>
                <a:gd name="T7" fmla="*/ 261 h 604"/>
                <a:gd name="T8" fmla="*/ 144 w 594"/>
                <a:gd name="T9" fmla="*/ 347 h 604"/>
                <a:gd name="T10" fmla="*/ 165 w 594"/>
                <a:gd name="T11" fmla="*/ 416 h 604"/>
                <a:gd name="T12" fmla="*/ 207 w 594"/>
                <a:gd name="T13" fmla="*/ 465 h 604"/>
                <a:gd name="T14" fmla="*/ 264 w 594"/>
                <a:gd name="T15" fmla="*/ 488 h 604"/>
                <a:gd name="T16" fmla="*/ 337 w 594"/>
                <a:gd name="T17" fmla="*/ 488 h 604"/>
                <a:gd name="T18" fmla="*/ 392 w 594"/>
                <a:gd name="T19" fmla="*/ 465 h 604"/>
                <a:gd name="T20" fmla="*/ 432 w 594"/>
                <a:gd name="T21" fmla="*/ 418 h 604"/>
                <a:gd name="T22" fmla="*/ 451 w 594"/>
                <a:gd name="T23" fmla="*/ 345 h 604"/>
                <a:gd name="T24" fmla="*/ 451 w 594"/>
                <a:gd name="T25" fmla="*/ 257 h 604"/>
                <a:gd name="T26" fmla="*/ 430 w 594"/>
                <a:gd name="T27" fmla="*/ 187 h 604"/>
                <a:gd name="T28" fmla="*/ 390 w 594"/>
                <a:gd name="T29" fmla="*/ 139 h 604"/>
                <a:gd name="T30" fmla="*/ 333 w 594"/>
                <a:gd name="T31" fmla="*/ 114 h 604"/>
                <a:gd name="T32" fmla="*/ 306 w 594"/>
                <a:gd name="T33" fmla="*/ 0 h 604"/>
                <a:gd name="T34" fmla="*/ 405 w 594"/>
                <a:gd name="T35" fmla="*/ 13 h 604"/>
                <a:gd name="T36" fmla="*/ 485 w 594"/>
                <a:gd name="T37" fmla="*/ 51 h 604"/>
                <a:gd name="T38" fmla="*/ 545 w 594"/>
                <a:gd name="T39" fmla="*/ 112 h 604"/>
                <a:gd name="T40" fmla="*/ 581 w 594"/>
                <a:gd name="T41" fmla="*/ 196 h 604"/>
                <a:gd name="T42" fmla="*/ 594 w 594"/>
                <a:gd name="T43" fmla="*/ 297 h 604"/>
                <a:gd name="T44" fmla="*/ 581 w 594"/>
                <a:gd name="T45" fmla="*/ 398 h 604"/>
                <a:gd name="T46" fmla="*/ 543 w 594"/>
                <a:gd name="T47" fmla="*/ 484 h 604"/>
                <a:gd name="T48" fmla="*/ 478 w 594"/>
                <a:gd name="T49" fmla="*/ 551 h 604"/>
                <a:gd name="T50" fmla="*/ 394 w 594"/>
                <a:gd name="T51" fmla="*/ 591 h 604"/>
                <a:gd name="T52" fmla="*/ 293 w 594"/>
                <a:gd name="T53" fmla="*/ 604 h 604"/>
                <a:gd name="T54" fmla="*/ 195 w 594"/>
                <a:gd name="T55" fmla="*/ 591 h 604"/>
                <a:gd name="T56" fmla="*/ 113 w 594"/>
                <a:gd name="T57" fmla="*/ 553 h 604"/>
                <a:gd name="T58" fmla="*/ 52 w 594"/>
                <a:gd name="T59" fmla="*/ 490 h 604"/>
                <a:gd name="T60" fmla="*/ 14 w 594"/>
                <a:gd name="T61" fmla="*/ 408 h 604"/>
                <a:gd name="T62" fmla="*/ 0 w 594"/>
                <a:gd name="T63" fmla="*/ 309 h 604"/>
                <a:gd name="T64" fmla="*/ 14 w 594"/>
                <a:gd name="T65" fmla="*/ 204 h 604"/>
                <a:gd name="T66" fmla="*/ 52 w 594"/>
                <a:gd name="T67" fmla="*/ 118 h 604"/>
                <a:gd name="T68" fmla="*/ 117 w 594"/>
                <a:gd name="T69" fmla="*/ 53 h 604"/>
                <a:gd name="T70" fmla="*/ 201 w 594"/>
                <a:gd name="T71" fmla="*/ 13 h 604"/>
                <a:gd name="T72" fmla="*/ 306 w 594"/>
                <a:gd name="T7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604">
                  <a:moveTo>
                    <a:pt x="298" y="112"/>
                  </a:moveTo>
                  <a:lnTo>
                    <a:pt x="264" y="114"/>
                  </a:lnTo>
                  <a:lnTo>
                    <a:pt x="233" y="124"/>
                  </a:lnTo>
                  <a:lnTo>
                    <a:pt x="207" y="141"/>
                  </a:lnTo>
                  <a:lnTo>
                    <a:pt x="184" y="162"/>
                  </a:lnTo>
                  <a:lnTo>
                    <a:pt x="165" y="189"/>
                  </a:lnTo>
                  <a:lnTo>
                    <a:pt x="151" y="223"/>
                  </a:lnTo>
                  <a:lnTo>
                    <a:pt x="144" y="261"/>
                  </a:lnTo>
                  <a:lnTo>
                    <a:pt x="142" y="305"/>
                  </a:lnTo>
                  <a:lnTo>
                    <a:pt x="144" y="347"/>
                  </a:lnTo>
                  <a:lnTo>
                    <a:pt x="151" y="383"/>
                  </a:lnTo>
                  <a:lnTo>
                    <a:pt x="165" y="416"/>
                  </a:lnTo>
                  <a:lnTo>
                    <a:pt x="184" y="442"/>
                  </a:lnTo>
                  <a:lnTo>
                    <a:pt x="207" y="465"/>
                  </a:lnTo>
                  <a:lnTo>
                    <a:pt x="233" y="480"/>
                  </a:lnTo>
                  <a:lnTo>
                    <a:pt x="264" y="488"/>
                  </a:lnTo>
                  <a:lnTo>
                    <a:pt x="300" y="492"/>
                  </a:lnTo>
                  <a:lnTo>
                    <a:pt x="337" y="488"/>
                  </a:lnTo>
                  <a:lnTo>
                    <a:pt x="367" y="480"/>
                  </a:lnTo>
                  <a:lnTo>
                    <a:pt x="392" y="465"/>
                  </a:lnTo>
                  <a:lnTo>
                    <a:pt x="415" y="444"/>
                  </a:lnTo>
                  <a:lnTo>
                    <a:pt x="432" y="418"/>
                  </a:lnTo>
                  <a:lnTo>
                    <a:pt x="443" y="383"/>
                  </a:lnTo>
                  <a:lnTo>
                    <a:pt x="451" y="345"/>
                  </a:lnTo>
                  <a:lnTo>
                    <a:pt x="453" y="301"/>
                  </a:lnTo>
                  <a:lnTo>
                    <a:pt x="451" y="257"/>
                  </a:lnTo>
                  <a:lnTo>
                    <a:pt x="443" y="219"/>
                  </a:lnTo>
                  <a:lnTo>
                    <a:pt x="430" y="187"/>
                  </a:lnTo>
                  <a:lnTo>
                    <a:pt x="411" y="160"/>
                  </a:lnTo>
                  <a:lnTo>
                    <a:pt x="390" y="139"/>
                  </a:lnTo>
                  <a:lnTo>
                    <a:pt x="363" y="124"/>
                  </a:lnTo>
                  <a:lnTo>
                    <a:pt x="333" y="114"/>
                  </a:lnTo>
                  <a:lnTo>
                    <a:pt x="298" y="112"/>
                  </a:lnTo>
                  <a:close/>
                  <a:moveTo>
                    <a:pt x="306" y="0"/>
                  </a:moveTo>
                  <a:lnTo>
                    <a:pt x="358" y="4"/>
                  </a:lnTo>
                  <a:lnTo>
                    <a:pt x="405" y="13"/>
                  </a:lnTo>
                  <a:lnTo>
                    <a:pt x="447" y="28"/>
                  </a:lnTo>
                  <a:lnTo>
                    <a:pt x="485" y="51"/>
                  </a:lnTo>
                  <a:lnTo>
                    <a:pt x="518" y="78"/>
                  </a:lnTo>
                  <a:lnTo>
                    <a:pt x="545" y="112"/>
                  </a:lnTo>
                  <a:lnTo>
                    <a:pt x="566" y="152"/>
                  </a:lnTo>
                  <a:lnTo>
                    <a:pt x="581" y="196"/>
                  </a:lnTo>
                  <a:lnTo>
                    <a:pt x="591" y="244"/>
                  </a:lnTo>
                  <a:lnTo>
                    <a:pt x="594" y="297"/>
                  </a:lnTo>
                  <a:lnTo>
                    <a:pt x="591" y="351"/>
                  </a:lnTo>
                  <a:lnTo>
                    <a:pt x="581" y="398"/>
                  </a:lnTo>
                  <a:lnTo>
                    <a:pt x="564" y="444"/>
                  </a:lnTo>
                  <a:lnTo>
                    <a:pt x="543" y="484"/>
                  </a:lnTo>
                  <a:lnTo>
                    <a:pt x="512" y="521"/>
                  </a:lnTo>
                  <a:lnTo>
                    <a:pt x="478" y="551"/>
                  </a:lnTo>
                  <a:lnTo>
                    <a:pt x="438" y="574"/>
                  </a:lnTo>
                  <a:lnTo>
                    <a:pt x="394" y="591"/>
                  </a:lnTo>
                  <a:lnTo>
                    <a:pt x="346" y="601"/>
                  </a:lnTo>
                  <a:lnTo>
                    <a:pt x="293" y="604"/>
                  </a:lnTo>
                  <a:lnTo>
                    <a:pt x="241" y="601"/>
                  </a:lnTo>
                  <a:lnTo>
                    <a:pt x="195" y="591"/>
                  </a:lnTo>
                  <a:lnTo>
                    <a:pt x="151" y="576"/>
                  </a:lnTo>
                  <a:lnTo>
                    <a:pt x="113" y="553"/>
                  </a:lnTo>
                  <a:lnTo>
                    <a:pt x="79" y="524"/>
                  </a:lnTo>
                  <a:lnTo>
                    <a:pt x="52" y="490"/>
                  </a:lnTo>
                  <a:lnTo>
                    <a:pt x="29" y="452"/>
                  </a:lnTo>
                  <a:lnTo>
                    <a:pt x="14" y="408"/>
                  </a:lnTo>
                  <a:lnTo>
                    <a:pt x="4" y="360"/>
                  </a:lnTo>
                  <a:lnTo>
                    <a:pt x="0" y="309"/>
                  </a:lnTo>
                  <a:lnTo>
                    <a:pt x="4" y="254"/>
                  </a:lnTo>
                  <a:lnTo>
                    <a:pt x="14" y="204"/>
                  </a:lnTo>
                  <a:lnTo>
                    <a:pt x="29" y="158"/>
                  </a:lnTo>
                  <a:lnTo>
                    <a:pt x="52" y="118"/>
                  </a:lnTo>
                  <a:lnTo>
                    <a:pt x="81" y="82"/>
                  </a:lnTo>
                  <a:lnTo>
                    <a:pt x="117" y="53"/>
                  </a:lnTo>
                  <a:lnTo>
                    <a:pt x="157" y="30"/>
                  </a:lnTo>
                  <a:lnTo>
                    <a:pt x="201" y="13"/>
                  </a:lnTo>
                  <a:lnTo>
                    <a:pt x="251" y="4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2210016" y="1346845"/>
              <a:ext cx="227840" cy="281110"/>
            </a:xfrm>
            <a:custGeom>
              <a:avLst/>
              <a:gdLst>
                <a:gd name="T0" fmla="*/ 347 w 710"/>
                <a:gd name="T1" fmla="*/ 2 h 877"/>
                <a:gd name="T2" fmla="*/ 384 w 710"/>
                <a:gd name="T3" fmla="*/ 12 h 877"/>
                <a:gd name="T4" fmla="*/ 378 w 710"/>
                <a:gd name="T5" fmla="*/ 124 h 877"/>
                <a:gd name="T6" fmla="*/ 319 w 710"/>
                <a:gd name="T7" fmla="*/ 111 h 877"/>
                <a:gd name="T8" fmla="*/ 273 w 710"/>
                <a:gd name="T9" fmla="*/ 122 h 877"/>
                <a:gd name="T10" fmla="*/ 242 w 710"/>
                <a:gd name="T11" fmla="*/ 157 h 877"/>
                <a:gd name="T12" fmla="*/ 233 w 710"/>
                <a:gd name="T13" fmla="*/ 214 h 877"/>
                <a:gd name="T14" fmla="*/ 437 w 710"/>
                <a:gd name="T15" fmla="*/ 286 h 877"/>
                <a:gd name="T16" fmla="*/ 439 w 710"/>
                <a:gd name="T17" fmla="*/ 155 h 877"/>
                <a:gd name="T18" fmla="*/ 573 w 710"/>
                <a:gd name="T19" fmla="*/ 115 h 877"/>
                <a:gd name="T20" fmla="*/ 710 w 710"/>
                <a:gd name="T21" fmla="*/ 286 h 877"/>
                <a:gd name="T22" fmla="*/ 573 w 710"/>
                <a:gd name="T23" fmla="*/ 397 h 877"/>
                <a:gd name="T24" fmla="*/ 575 w 710"/>
                <a:gd name="T25" fmla="*/ 702 h 877"/>
                <a:gd name="T26" fmla="*/ 592 w 710"/>
                <a:gd name="T27" fmla="*/ 744 h 877"/>
                <a:gd name="T28" fmla="*/ 626 w 710"/>
                <a:gd name="T29" fmla="*/ 763 h 877"/>
                <a:gd name="T30" fmla="*/ 659 w 710"/>
                <a:gd name="T31" fmla="*/ 765 h 877"/>
                <a:gd name="T32" fmla="*/ 678 w 710"/>
                <a:gd name="T33" fmla="*/ 761 h 877"/>
                <a:gd name="T34" fmla="*/ 697 w 710"/>
                <a:gd name="T35" fmla="*/ 753 h 877"/>
                <a:gd name="T36" fmla="*/ 710 w 710"/>
                <a:gd name="T37" fmla="*/ 744 h 877"/>
                <a:gd name="T38" fmla="*/ 708 w 710"/>
                <a:gd name="T39" fmla="*/ 858 h 877"/>
                <a:gd name="T40" fmla="*/ 666 w 710"/>
                <a:gd name="T41" fmla="*/ 872 h 877"/>
                <a:gd name="T42" fmla="*/ 609 w 710"/>
                <a:gd name="T43" fmla="*/ 877 h 877"/>
                <a:gd name="T44" fmla="*/ 525 w 710"/>
                <a:gd name="T45" fmla="*/ 862 h 877"/>
                <a:gd name="T46" fmla="*/ 468 w 710"/>
                <a:gd name="T47" fmla="*/ 816 h 877"/>
                <a:gd name="T48" fmla="*/ 441 w 710"/>
                <a:gd name="T49" fmla="*/ 742 h 877"/>
                <a:gd name="T50" fmla="*/ 437 w 710"/>
                <a:gd name="T51" fmla="*/ 397 h 877"/>
                <a:gd name="T52" fmla="*/ 233 w 710"/>
                <a:gd name="T53" fmla="*/ 864 h 877"/>
                <a:gd name="T54" fmla="*/ 95 w 710"/>
                <a:gd name="T55" fmla="*/ 397 h 877"/>
                <a:gd name="T56" fmla="*/ 0 w 710"/>
                <a:gd name="T57" fmla="*/ 286 h 877"/>
                <a:gd name="T58" fmla="*/ 95 w 710"/>
                <a:gd name="T59" fmla="*/ 206 h 877"/>
                <a:gd name="T60" fmla="*/ 107 w 710"/>
                <a:gd name="T61" fmla="*/ 132 h 877"/>
                <a:gd name="T62" fmla="*/ 141 w 710"/>
                <a:gd name="T63" fmla="*/ 71 h 877"/>
                <a:gd name="T64" fmla="*/ 196 w 710"/>
                <a:gd name="T65" fmla="*/ 25 h 877"/>
                <a:gd name="T66" fmla="*/ 265 w 710"/>
                <a:gd name="T67" fmla="*/ 2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0" h="877">
                  <a:moveTo>
                    <a:pt x="305" y="0"/>
                  </a:moveTo>
                  <a:lnTo>
                    <a:pt x="347" y="2"/>
                  </a:lnTo>
                  <a:lnTo>
                    <a:pt x="382" y="10"/>
                  </a:lnTo>
                  <a:lnTo>
                    <a:pt x="384" y="12"/>
                  </a:lnTo>
                  <a:lnTo>
                    <a:pt x="384" y="128"/>
                  </a:lnTo>
                  <a:lnTo>
                    <a:pt x="378" y="124"/>
                  </a:lnTo>
                  <a:lnTo>
                    <a:pt x="347" y="115"/>
                  </a:lnTo>
                  <a:lnTo>
                    <a:pt x="319" y="111"/>
                  </a:lnTo>
                  <a:lnTo>
                    <a:pt x="294" y="115"/>
                  </a:lnTo>
                  <a:lnTo>
                    <a:pt x="273" y="122"/>
                  </a:lnTo>
                  <a:lnTo>
                    <a:pt x="256" y="137"/>
                  </a:lnTo>
                  <a:lnTo>
                    <a:pt x="242" y="157"/>
                  </a:lnTo>
                  <a:lnTo>
                    <a:pt x="235" y="183"/>
                  </a:lnTo>
                  <a:lnTo>
                    <a:pt x="233" y="214"/>
                  </a:lnTo>
                  <a:lnTo>
                    <a:pt x="233" y="286"/>
                  </a:lnTo>
                  <a:lnTo>
                    <a:pt x="437" y="286"/>
                  </a:lnTo>
                  <a:lnTo>
                    <a:pt x="437" y="157"/>
                  </a:lnTo>
                  <a:lnTo>
                    <a:pt x="439" y="155"/>
                  </a:lnTo>
                  <a:lnTo>
                    <a:pt x="569" y="116"/>
                  </a:lnTo>
                  <a:lnTo>
                    <a:pt x="573" y="115"/>
                  </a:lnTo>
                  <a:lnTo>
                    <a:pt x="573" y="286"/>
                  </a:lnTo>
                  <a:lnTo>
                    <a:pt x="710" y="286"/>
                  </a:lnTo>
                  <a:lnTo>
                    <a:pt x="710" y="397"/>
                  </a:lnTo>
                  <a:lnTo>
                    <a:pt x="573" y="397"/>
                  </a:lnTo>
                  <a:lnTo>
                    <a:pt x="573" y="670"/>
                  </a:lnTo>
                  <a:lnTo>
                    <a:pt x="575" y="702"/>
                  </a:lnTo>
                  <a:lnTo>
                    <a:pt x="582" y="727"/>
                  </a:lnTo>
                  <a:lnTo>
                    <a:pt x="592" y="744"/>
                  </a:lnTo>
                  <a:lnTo>
                    <a:pt x="607" y="755"/>
                  </a:lnTo>
                  <a:lnTo>
                    <a:pt x="626" y="763"/>
                  </a:lnTo>
                  <a:lnTo>
                    <a:pt x="651" y="765"/>
                  </a:lnTo>
                  <a:lnTo>
                    <a:pt x="659" y="765"/>
                  </a:lnTo>
                  <a:lnTo>
                    <a:pt x="666" y="763"/>
                  </a:lnTo>
                  <a:lnTo>
                    <a:pt x="678" y="761"/>
                  </a:lnTo>
                  <a:lnTo>
                    <a:pt x="687" y="757"/>
                  </a:lnTo>
                  <a:lnTo>
                    <a:pt x="697" y="753"/>
                  </a:lnTo>
                  <a:lnTo>
                    <a:pt x="704" y="748"/>
                  </a:lnTo>
                  <a:lnTo>
                    <a:pt x="710" y="744"/>
                  </a:lnTo>
                  <a:lnTo>
                    <a:pt x="710" y="856"/>
                  </a:lnTo>
                  <a:lnTo>
                    <a:pt x="708" y="858"/>
                  </a:lnTo>
                  <a:lnTo>
                    <a:pt x="693" y="864"/>
                  </a:lnTo>
                  <a:lnTo>
                    <a:pt x="666" y="872"/>
                  </a:lnTo>
                  <a:lnTo>
                    <a:pt x="638" y="876"/>
                  </a:lnTo>
                  <a:lnTo>
                    <a:pt x="609" y="877"/>
                  </a:lnTo>
                  <a:lnTo>
                    <a:pt x="563" y="874"/>
                  </a:lnTo>
                  <a:lnTo>
                    <a:pt x="525" y="862"/>
                  </a:lnTo>
                  <a:lnTo>
                    <a:pt x="492" y="843"/>
                  </a:lnTo>
                  <a:lnTo>
                    <a:pt x="468" y="816"/>
                  </a:lnTo>
                  <a:lnTo>
                    <a:pt x="450" y="784"/>
                  </a:lnTo>
                  <a:lnTo>
                    <a:pt x="441" y="742"/>
                  </a:lnTo>
                  <a:lnTo>
                    <a:pt x="437" y="694"/>
                  </a:lnTo>
                  <a:lnTo>
                    <a:pt x="437" y="397"/>
                  </a:lnTo>
                  <a:lnTo>
                    <a:pt x="233" y="397"/>
                  </a:lnTo>
                  <a:lnTo>
                    <a:pt x="233" y="864"/>
                  </a:lnTo>
                  <a:lnTo>
                    <a:pt x="95" y="864"/>
                  </a:lnTo>
                  <a:lnTo>
                    <a:pt x="95" y="397"/>
                  </a:lnTo>
                  <a:lnTo>
                    <a:pt x="0" y="397"/>
                  </a:lnTo>
                  <a:lnTo>
                    <a:pt x="0" y="286"/>
                  </a:lnTo>
                  <a:lnTo>
                    <a:pt x="95" y="286"/>
                  </a:lnTo>
                  <a:lnTo>
                    <a:pt x="95" y="206"/>
                  </a:lnTo>
                  <a:lnTo>
                    <a:pt x="99" y="168"/>
                  </a:lnTo>
                  <a:lnTo>
                    <a:pt x="107" y="132"/>
                  </a:lnTo>
                  <a:lnTo>
                    <a:pt x="122" y="99"/>
                  </a:lnTo>
                  <a:lnTo>
                    <a:pt x="141" y="71"/>
                  </a:lnTo>
                  <a:lnTo>
                    <a:pt x="166" y="46"/>
                  </a:lnTo>
                  <a:lnTo>
                    <a:pt x="196" y="25"/>
                  </a:lnTo>
                  <a:lnTo>
                    <a:pt x="229" y="12"/>
                  </a:lnTo>
                  <a:lnTo>
                    <a:pt x="265" y="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3" name="Rectangle 14"/>
            <p:cNvSpPr>
              <a:spLocks noChangeArrowheads="1"/>
            </p:cNvSpPr>
            <p:nvPr/>
          </p:nvSpPr>
          <p:spPr bwMode="auto">
            <a:xfrm>
              <a:off x="416178" y="1279456"/>
              <a:ext cx="205377" cy="204093"/>
            </a:xfrm>
            <a:prstGeom prst="rect">
              <a:avLst/>
            </a:prstGeom>
            <a:solidFill>
              <a:srgbClr val="FF4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642734" y="1279456"/>
              <a:ext cx="204735" cy="204093"/>
            </a:xfrm>
            <a:prstGeom prst="rect">
              <a:avLst/>
            </a:prstGeom>
            <a:solidFill>
              <a:srgbClr val="8DC63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>
              <a:off x="416178" y="1505371"/>
              <a:ext cx="205377" cy="204735"/>
            </a:xfrm>
            <a:prstGeom prst="rect">
              <a:avLst/>
            </a:prstGeom>
            <a:solidFill>
              <a:srgbClr val="00B0F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642734" y="1505371"/>
              <a:ext cx="204735" cy="204735"/>
            </a:xfrm>
            <a:prstGeom prst="rect">
              <a:avLst/>
            </a:prstGeom>
            <a:solidFill>
              <a:srgbClr val="FFBF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81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3793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1" y="1187620"/>
            <a:ext cx="5826760" cy="53793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822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B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  <p:sp>
        <p:nvSpPr>
          <p:cNvPr id="36" name="Content Placeholder 35"/>
          <p:cNvSpPr>
            <a:spLocks noGrp="1"/>
          </p:cNvSpPr>
          <p:nvPr>
            <p:ph sz="quarter" idx="11" hasCustomPrompt="1"/>
          </p:nvPr>
        </p:nvSpPr>
        <p:spPr>
          <a:xfrm>
            <a:off x="703263" y="5721273"/>
            <a:ext cx="10760075" cy="823913"/>
          </a:xfrm>
        </p:spPr>
        <p:txBody>
          <a:bodyPr/>
          <a:lstStyle>
            <a:lvl1pPr>
              <a:defRPr sz="360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http://location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9547" y="3567659"/>
            <a:ext cx="1822807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8913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2" y="736517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689547" y="3567659"/>
            <a:ext cx="2832186" cy="1218795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7200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281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2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48901"/>
            <a:ext cx="11637012" cy="960199"/>
          </a:xfrm>
        </p:spPr>
        <p:txBody>
          <a:bodyPr anchor="ctr" anchorCtr="0">
            <a:spAutoFit/>
          </a:bodyPr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406400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rgbClr val="7373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38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0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7174" y="1204913"/>
            <a:ext cx="11934825" cy="5653087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62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9239" y="1187620"/>
            <a:ext cx="5826760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 marL="234950" indent="0">
              <a:buNone/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096000" y="1187620"/>
            <a:ext cx="6095999" cy="5670380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00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00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00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00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57200" lvl="1" indent="-222250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692150" lvl="2" indent="-227013"/>
            <a:r>
              <a:rPr lang="en-US" dirty="0" smtClean="0"/>
              <a:t>Third level</a:t>
            </a:r>
          </a:p>
          <a:p>
            <a:pPr marL="1149350" lvl="3" indent="-227013"/>
            <a:r>
              <a:rPr lang="en-US" dirty="0" smtClean="0"/>
              <a:t>Fourth level</a:t>
            </a:r>
          </a:p>
          <a:p>
            <a:pPr marL="1606550" lvl="4" indent="-22701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8780" cy="1057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5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39" y="205487"/>
            <a:ext cx="11653523" cy="982133"/>
          </a:xfrm>
          <a:prstGeom prst="rect">
            <a:avLst/>
          </a:prstGeom>
        </p:spPr>
        <p:txBody>
          <a:bodyPr vert="horz" lIns="137160" tIns="109728" rIns="137160" bIns="109728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39" y="1187620"/>
            <a:ext cx="11653523" cy="5379312"/>
          </a:xfrm>
          <a:prstGeom prst="rect">
            <a:avLst/>
          </a:prstGeom>
        </p:spPr>
        <p:txBody>
          <a:bodyPr vert="horz" lIns="137160" tIns="109728" rIns="137160" bIns="109728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6"/>
          <p:cNvSpPr txBox="1">
            <a:spLocks/>
          </p:cNvSpPr>
          <p:nvPr/>
        </p:nvSpPr>
        <p:spPr>
          <a:xfrm>
            <a:off x="10529456" y="6520542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 smtClean="0">
                <a:solidFill>
                  <a:srgbClr val="666666"/>
                </a:solidFill>
              </a:rPr>
              <a:t>CartujaDotNet</a:t>
            </a:r>
          </a:p>
        </p:txBody>
      </p:sp>
    </p:spTree>
    <p:extLst>
      <p:ext uri="{BB962C8B-B14F-4D97-AF65-F5344CB8AC3E}">
        <p14:creationId xmlns:p14="http://schemas.microsoft.com/office/powerpoint/2010/main" val="391391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13" r:id="rId23"/>
    <p:sldLayoutId id="2147483668" r:id="rId24"/>
    <p:sldLayoutId id="2147483709" r:id="rId25"/>
    <p:sldLayoutId id="2147483662" r:id="rId26"/>
    <p:sldLayoutId id="2147483711" r:id="rId27"/>
    <p:sldLayoutId id="2147483664" r:id="rId28"/>
    <p:sldLayoutId id="2147483665" r:id="rId29"/>
    <p:sldLayoutId id="2147483712" r:id="rId30"/>
    <p:sldLayoutId id="2147483666" r:id="rId31"/>
    <p:sldLayoutId id="2147483714" r:id="rId32"/>
    <p:sldLayoutId id="2147483674" r:id="rId33"/>
    <p:sldLayoutId id="2147483671" r:id="rId34"/>
    <p:sldLayoutId id="2147483672" r:id="rId35"/>
    <p:sldLayoutId id="2147483673" r:id="rId36"/>
    <p:sldLayoutId id="2147483675" r:id="rId37"/>
    <p:sldLayoutId id="2147483716" r:id="rId38"/>
    <p:sldLayoutId id="2147483740" r:id="rId39"/>
    <p:sldLayoutId id="2147483741" r:id="rId40"/>
    <p:sldLayoutId id="2147483742" r:id="rId4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None/>
        <a:defRPr sz="3733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33357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89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690545" indent="-228594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Novedades</a:t>
            </a:r>
            <a:r>
              <a:rPr lang="en-US" dirty="0" smtClean="0"/>
              <a:t> a </a:t>
            </a:r>
            <a:r>
              <a:rPr lang="en-US" dirty="0" err="1" smtClean="0"/>
              <a:t>nivel</a:t>
            </a:r>
            <a:r>
              <a:rPr lang="en-US" dirty="0" smtClean="0"/>
              <a:t> de Desarrollo </a:t>
            </a:r>
            <a:r>
              <a:rPr lang="en-US" dirty="0" err="1" smtClean="0"/>
              <a:t>en</a:t>
            </a:r>
            <a:r>
              <a:rPr lang="en-US" dirty="0" smtClean="0"/>
              <a:t> Windows 10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Windows 10 Preview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Javier Suárez &amp; Josué Yeray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53" y="6194261"/>
            <a:ext cx="208626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4" y="1318248"/>
            <a:ext cx="6156987" cy="39377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SDK de </a:t>
            </a:r>
            <a:r>
              <a:rPr lang="en-US" dirty="0" err="1" smtClean="0"/>
              <a:t>extensión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28" y="2552264"/>
            <a:ext cx="6311214" cy="3698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817" y="3504746"/>
            <a:ext cx="7402613" cy="4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73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Extensiones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plataforma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69239" y="1187620"/>
            <a:ext cx="8034502" cy="5379312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&lt;!--</a:t>
            </a: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Reference 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altLang="en-US" sz="24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.Net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Framework </a:t>
            </a:r>
            <a:endParaRPr lang="en-US" altLang="en-US" sz="240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and </a:t>
            </a:r>
            <a:r>
              <a:rPr lang="en-US" altLang="en-US" sz="2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 SDK are </a:t>
            </a:r>
            <a:r>
              <a:rPr lang="en-US" altLang="en-US" sz="2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 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737373"/>
              </a:solidFill>
              <a:latin typeface="Segoe UI Light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SDKReference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400" dirty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 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Desktop,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Version=10.0.9910.0</a:t>
            </a:r>
            <a:r>
              <a:rPr lang="en-US" altLang="en-US" sz="2400" dirty="0" smtClean="0">
                <a:solidFill>
                  <a:srgbClr val="73737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737373"/>
              </a:solidFill>
              <a:latin typeface="Segoe UI Light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SDKReference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="Windows Mobile, </a:t>
            </a:r>
            <a:endParaRPr lang="en-US" altLang="en-US" sz="2400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Version=10.0.0.1"/&gt;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737373"/>
              </a:solidFill>
              <a:latin typeface="Segoe UI Light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en-US" sz="2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ItemGroup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en-US" sz="2400" dirty="0">
              <a:solidFill>
                <a:srgbClr val="737373"/>
              </a:solidFill>
              <a:latin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324851" y="-1"/>
            <a:ext cx="3867150" cy="69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2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Extensions SDK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48965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579602"/>
            <a:ext cx="11637012" cy="1698798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historia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Apps Windows </a:t>
            </a:r>
            <a:r>
              <a:rPr lang="en-US" dirty="0" err="1" smtClean="0"/>
              <a:t>adaptativas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5487"/>
            <a:ext cx="11653523" cy="1527060"/>
          </a:xfrm>
        </p:spPr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para </a:t>
            </a:r>
            <a:r>
              <a:rPr lang="en-US" dirty="0" err="1" smtClean="0"/>
              <a:t>adaptar</a:t>
            </a:r>
            <a:r>
              <a:rPr lang="en-US" dirty="0" smtClean="0"/>
              <a:t> la </a:t>
            </a:r>
            <a:r>
              <a:rPr lang="en-US" dirty="0" err="1" smtClean="0"/>
              <a:t>interfaz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7174" y="1862635"/>
            <a:ext cx="11934825" cy="3944603"/>
          </a:xfrm>
        </p:spPr>
        <p:txBody>
          <a:bodyPr/>
          <a:lstStyle/>
          <a:p>
            <a:r>
              <a:rPr lang="en-US" dirty="0" err="1" smtClean="0"/>
              <a:t>Estrategias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n-US" dirty="0" smtClean="0"/>
          </a:p>
          <a:p>
            <a:pPr lvl="1"/>
            <a:r>
              <a:rPr lang="en-US" dirty="0" smtClean="0"/>
              <a:t>Layouts flexibles con </a:t>
            </a:r>
            <a:r>
              <a:rPr lang="en-US" dirty="0" err="1" smtClean="0"/>
              <a:t>tamaños</a:t>
            </a:r>
            <a:r>
              <a:rPr lang="en-US" dirty="0" smtClean="0"/>
              <a:t> </a:t>
            </a:r>
            <a:r>
              <a:rPr lang="en-US" dirty="0" err="1" smtClean="0"/>
              <a:t>relativos</a:t>
            </a:r>
            <a:endParaRPr lang="en-US" dirty="0" smtClean="0"/>
          </a:p>
          <a:p>
            <a:r>
              <a:rPr lang="en-US" dirty="0" smtClean="0"/>
              <a:t>Vistas XAML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 smtClean="0"/>
          </a:p>
          <a:p>
            <a:pPr lvl="1"/>
            <a:r>
              <a:rPr lang="en-US" dirty="0" err="1" smtClean="0"/>
              <a:t>Archivos</a:t>
            </a:r>
            <a:r>
              <a:rPr lang="en-US" dirty="0" smtClean="0"/>
              <a:t> XAML </a:t>
            </a:r>
            <a:r>
              <a:rPr lang="en-US" dirty="0" err="1" smtClean="0"/>
              <a:t>separados</a:t>
            </a:r>
            <a:r>
              <a:rPr lang="en-US" dirty="0" smtClean="0"/>
              <a:t> con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compartido</a:t>
            </a:r>
            <a:endParaRPr lang="en-US" dirty="0" smtClean="0"/>
          </a:p>
          <a:p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visuales</a:t>
            </a:r>
            <a:r>
              <a:rPr lang="en-US" dirty="0" smtClean="0"/>
              <a:t> XAML</a:t>
            </a:r>
          </a:p>
          <a:p>
            <a:pPr lvl="1"/>
            <a:r>
              <a:rPr lang="en-US" dirty="0" err="1" smtClean="0"/>
              <a:t>Utilizados</a:t>
            </a:r>
            <a:r>
              <a:rPr lang="en-US" dirty="0" smtClean="0"/>
              <a:t> para </a:t>
            </a:r>
            <a:r>
              <a:rPr lang="en-US" dirty="0" err="1" smtClean="0"/>
              <a:t>escalar</a:t>
            </a:r>
            <a:r>
              <a:rPr lang="en-US" dirty="0" smtClean="0"/>
              <a:t> y </a:t>
            </a:r>
            <a:r>
              <a:rPr lang="en-US" dirty="0" err="1" smtClean="0"/>
              <a:t>gestionar</a:t>
            </a:r>
            <a:r>
              <a:rPr lang="en-US" dirty="0" smtClean="0"/>
              <a:t> </a:t>
            </a:r>
            <a:r>
              <a:rPr lang="en-US" dirty="0" err="1" smtClean="0"/>
              <a:t>orientaciones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9724" y="605307"/>
            <a:ext cx="8564451" cy="4765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23" y="-552449"/>
            <a:ext cx="13771643" cy="10280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72" y="926705"/>
            <a:ext cx="2228428" cy="426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366" y="1432717"/>
            <a:ext cx="6730285" cy="37611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b="5584"/>
          <a:stretch/>
        </p:blipFill>
        <p:spPr>
          <a:xfrm>
            <a:off x="975698" y="1347319"/>
            <a:ext cx="2050971" cy="33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2" y="155967"/>
            <a:ext cx="11600035" cy="65184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835" y="2463416"/>
            <a:ext cx="9250255" cy="1870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225" y="983190"/>
            <a:ext cx="1633399" cy="143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-1" r="187" b="15651"/>
          <a:stretch/>
        </p:blipFill>
        <p:spPr>
          <a:xfrm>
            <a:off x="1502501" y="4383119"/>
            <a:ext cx="4552071" cy="2097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017" y="2562501"/>
            <a:ext cx="901607" cy="15034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39014" y="1390649"/>
            <a:ext cx="0" cy="11718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39014" y="4221655"/>
            <a:ext cx="0" cy="12312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19277" y="2570042"/>
            <a:ext cx="894348" cy="16516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35835" y="2699238"/>
            <a:ext cx="591903" cy="211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43412" y="2699238"/>
            <a:ext cx="591903" cy="211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01720" y="2716822"/>
            <a:ext cx="591903" cy="211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9239" y="2210302"/>
            <a:ext cx="11637012" cy="2437399"/>
          </a:xfrm>
        </p:spPr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adoran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Apps </a:t>
            </a:r>
            <a:r>
              <a:rPr lang="en-US" dirty="0" err="1" smtClean="0"/>
              <a:t>que</a:t>
            </a:r>
            <a:r>
              <a:rPr lang="en-US" dirty="0" smtClean="0"/>
              <a:t> son </a:t>
            </a:r>
            <a:r>
              <a:rPr lang="en-US" dirty="0" err="1" smtClean="0"/>
              <a:t>geniales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dispositivos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9239" y="2948901"/>
            <a:ext cx="11637012" cy="960199"/>
          </a:xfrm>
        </p:spPr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Visual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09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 State setters &amp; triggers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Setters </a:t>
            </a:r>
            <a:r>
              <a:rPr lang="en-GB" dirty="0" err="1" smtClean="0"/>
              <a:t>permite</a:t>
            </a:r>
            <a:r>
              <a:rPr lang="en-GB" dirty="0" smtClean="0"/>
              <a:t> </a:t>
            </a:r>
            <a:r>
              <a:rPr lang="en-GB" dirty="0" err="1" smtClean="0"/>
              <a:t>establecer</a:t>
            </a:r>
            <a:r>
              <a:rPr lang="en-GB" dirty="0" smtClean="0"/>
              <a:t> </a:t>
            </a:r>
            <a:r>
              <a:rPr lang="en-GB" dirty="0" err="1" smtClean="0"/>
              <a:t>propiedades</a:t>
            </a:r>
            <a:r>
              <a:rPr lang="en-GB" dirty="0" smtClean="0"/>
              <a:t> simples</a:t>
            </a:r>
          </a:p>
          <a:p>
            <a:pPr lvl="1"/>
            <a:r>
              <a:rPr lang="en-GB" sz="2800" dirty="0" smtClean="0"/>
              <a:t>La </a:t>
            </a:r>
            <a:r>
              <a:rPr lang="en-GB" sz="2800" dirty="0" err="1" smtClean="0"/>
              <a:t>mayoría</a:t>
            </a:r>
            <a:r>
              <a:rPr lang="en-GB" sz="2800" dirty="0" smtClean="0"/>
              <a:t> de </a:t>
            </a:r>
            <a:r>
              <a:rPr lang="en-GB" sz="2800" dirty="0" err="1" smtClean="0"/>
              <a:t>propiedades</a:t>
            </a:r>
            <a:r>
              <a:rPr lang="en-GB" sz="2800" dirty="0" smtClean="0"/>
              <a:t> no </a:t>
            </a:r>
            <a:r>
              <a:rPr lang="en-GB" sz="2800" dirty="0" err="1" smtClean="0"/>
              <a:t>necesitan</a:t>
            </a:r>
            <a:r>
              <a:rPr lang="en-GB" sz="2800" dirty="0" smtClean="0"/>
              <a:t> </a:t>
            </a:r>
            <a:r>
              <a:rPr lang="en-GB" sz="2800" dirty="0" err="1" smtClean="0"/>
              <a:t>animación</a:t>
            </a:r>
            <a:endParaRPr lang="en-GB" sz="2800" dirty="0" smtClean="0"/>
          </a:p>
          <a:p>
            <a:r>
              <a:rPr lang="en-GB" dirty="0" smtClean="0"/>
              <a:t>Triggers </a:t>
            </a:r>
            <a:r>
              <a:rPr lang="en-GB" dirty="0" err="1" smtClean="0"/>
              <a:t>declarados</a:t>
            </a:r>
            <a:r>
              <a:rPr lang="en-GB" dirty="0" smtClean="0"/>
              <a:t> </a:t>
            </a:r>
            <a:r>
              <a:rPr lang="en-GB" dirty="0" err="1" smtClean="0"/>
              <a:t>cuando</a:t>
            </a:r>
            <a:r>
              <a:rPr lang="en-GB" dirty="0" smtClean="0"/>
              <a:t> se </a:t>
            </a:r>
            <a:r>
              <a:rPr lang="en-GB" dirty="0" err="1" smtClean="0"/>
              <a:t>aplica</a:t>
            </a:r>
            <a:r>
              <a:rPr lang="en-GB" dirty="0" smtClean="0"/>
              <a:t> un </a:t>
            </a:r>
            <a:r>
              <a:rPr lang="en-GB" dirty="0" err="1" smtClean="0"/>
              <a:t>estado</a:t>
            </a:r>
            <a:endParaRPr lang="en-GB" dirty="0" smtClean="0"/>
          </a:p>
          <a:p>
            <a:pPr lvl="1"/>
            <a:r>
              <a:rPr lang="en-GB" sz="2800" dirty="0" smtClean="0"/>
              <a:t>No </a:t>
            </a:r>
            <a:r>
              <a:rPr lang="en-GB" sz="2800" dirty="0" err="1" smtClean="0"/>
              <a:t>necesitamos</a:t>
            </a:r>
            <a:r>
              <a:rPr lang="en-GB" sz="2800" dirty="0" smtClean="0"/>
              <a:t> </a:t>
            </a:r>
            <a:r>
              <a:rPr lang="en-GB" sz="2800" dirty="0" err="1" smtClean="0"/>
              <a:t>gestionar</a:t>
            </a:r>
            <a:r>
              <a:rPr lang="en-GB" sz="2800" dirty="0" smtClean="0"/>
              <a:t> </a:t>
            </a:r>
            <a:r>
              <a:rPr lang="en-GB" sz="2800" dirty="0" err="1" smtClean="0"/>
              <a:t>eventos</a:t>
            </a:r>
            <a:r>
              <a:rPr lang="en-GB" sz="2800" dirty="0" smtClean="0"/>
              <a:t> </a:t>
            </a:r>
            <a:r>
              <a:rPr lang="en-GB" sz="2800" dirty="0" err="1" smtClean="0"/>
              <a:t>en</a:t>
            </a:r>
            <a:r>
              <a:rPr lang="en-GB" sz="2800" dirty="0" smtClean="0"/>
              <a:t> el code-behind</a:t>
            </a:r>
          </a:p>
          <a:p>
            <a:pPr lvl="1"/>
            <a:endParaRPr lang="en-GB" sz="2800" dirty="0" smtClean="0"/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="wideState"&gt;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       &lt;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Setter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myPanel.Orientation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000" b="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="Horizontal" /&gt;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   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  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AdaptiveTrigger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MinWindowWidth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="600"/&gt;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20900" y="4443968"/>
            <a:ext cx="8317510" cy="483632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2120900" y="5306276"/>
            <a:ext cx="5702300" cy="434123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Oval 6"/>
          <p:cNvSpPr/>
          <p:nvPr/>
        </p:nvSpPr>
        <p:spPr>
          <a:xfrm>
            <a:off x="3050859" y="4016711"/>
            <a:ext cx="1338146" cy="1338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818424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 smtClean="0"/>
              <a:t>Comenzamos</a:t>
            </a:r>
            <a:endParaRPr lang="en-US" sz="3600" dirty="0" smtClean="0"/>
          </a:p>
          <a:p>
            <a:pPr lvl="1"/>
            <a:r>
              <a:rPr lang="en-US" sz="2000" dirty="0" smtClean="0"/>
              <a:t>El </a:t>
            </a:r>
            <a:r>
              <a:rPr lang="en-US" sz="2000" dirty="0" err="1" smtClean="0"/>
              <a:t>viaje</a:t>
            </a:r>
            <a:r>
              <a:rPr lang="en-US" sz="2000" dirty="0" smtClean="0"/>
              <a:t> de la </a:t>
            </a:r>
            <a:r>
              <a:rPr lang="en-US" sz="2000" dirty="0" err="1" smtClean="0"/>
              <a:t>convergencia</a:t>
            </a:r>
            <a:endParaRPr lang="en-US" sz="2000" dirty="0" smtClean="0"/>
          </a:p>
          <a:p>
            <a:pPr lvl="1"/>
            <a:r>
              <a:rPr lang="en-US" sz="2000" dirty="0" smtClean="0"/>
              <a:t>Universal App Platform</a:t>
            </a:r>
          </a:p>
          <a:p>
            <a:pPr lvl="1"/>
            <a:r>
              <a:rPr lang="en-US" sz="2000" dirty="0" smtClean="0"/>
              <a:t>Extensions SDK</a:t>
            </a:r>
          </a:p>
          <a:p>
            <a:r>
              <a:rPr lang="en-US" sz="3600" dirty="0" err="1" smtClean="0"/>
              <a:t>Mejoras</a:t>
            </a:r>
            <a:r>
              <a:rPr lang="en-US" sz="3600" dirty="0" smtClean="0"/>
              <a:t> </a:t>
            </a:r>
            <a:r>
              <a:rPr lang="en-US" sz="3600" dirty="0" err="1" smtClean="0"/>
              <a:t>en</a:t>
            </a:r>
            <a:r>
              <a:rPr lang="en-US" sz="3600" dirty="0" smtClean="0"/>
              <a:t> </a:t>
            </a:r>
            <a:r>
              <a:rPr lang="en-US" sz="3600" dirty="0" err="1" smtClean="0"/>
              <a:t>estados</a:t>
            </a:r>
            <a:r>
              <a:rPr lang="en-US" sz="3600" dirty="0" smtClean="0"/>
              <a:t> </a:t>
            </a:r>
            <a:r>
              <a:rPr lang="en-US" sz="3600" dirty="0" err="1" smtClean="0"/>
              <a:t>visuales</a:t>
            </a:r>
            <a:endParaRPr lang="en-US" sz="3600" dirty="0" smtClean="0"/>
          </a:p>
          <a:p>
            <a:pPr lvl="1"/>
            <a:r>
              <a:rPr lang="en-US" sz="2000" dirty="0" err="1" smtClean="0"/>
              <a:t>Estrategias</a:t>
            </a:r>
            <a:r>
              <a:rPr lang="en-US" sz="2000" dirty="0" smtClean="0"/>
              <a:t> para interfaces </a:t>
            </a:r>
            <a:r>
              <a:rPr lang="en-US" sz="2000" dirty="0" err="1" smtClean="0"/>
              <a:t>adaptativas</a:t>
            </a:r>
            <a:endParaRPr lang="en-US" sz="2000" dirty="0" smtClean="0"/>
          </a:p>
          <a:p>
            <a:pPr lvl="1"/>
            <a:r>
              <a:rPr lang="en-US" sz="2000" dirty="0" smtClean="0"/>
              <a:t>XAML Views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dispositivo</a:t>
            </a:r>
            <a:endParaRPr lang="en-US" sz="2000" dirty="0" smtClean="0"/>
          </a:p>
          <a:p>
            <a:pPr lvl="1"/>
            <a:r>
              <a:rPr lang="en-US" sz="2000" dirty="0" smtClean="0"/>
              <a:t>El control Relative Panel</a:t>
            </a:r>
          </a:p>
          <a:p>
            <a:pPr lvl="1"/>
            <a:r>
              <a:rPr lang="en-US" sz="2000" dirty="0" smtClean="0"/>
              <a:t>Adaptive Triggers</a:t>
            </a:r>
          </a:p>
          <a:p>
            <a:r>
              <a:rPr lang="en-US" sz="3600" dirty="0" smtClean="0"/>
              <a:t>El control </a:t>
            </a:r>
            <a:r>
              <a:rPr lang="en-US" sz="3600" dirty="0" err="1" smtClean="0"/>
              <a:t>SplitView</a:t>
            </a:r>
            <a:endParaRPr lang="en-US" sz="3600" dirty="0" smtClean="0"/>
          </a:p>
          <a:p>
            <a:pPr lvl="1"/>
            <a:r>
              <a:rPr lang="en-US" sz="2000" dirty="0" err="1" smtClean="0"/>
              <a:t>Anatomía</a:t>
            </a:r>
            <a:r>
              <a:rPr lang="en-US" sz="2000" dirty="0" smtClean="0"/>
              <a:t> a </a:t>
            </a:r>
            <a:r>
              <a:rPr lang="en-US" sz="2000" dirty="0" err="1" smtClean="0"/>
              <a:t>nivel</a:t>
            </a:r>
            <a:r>
              <a:rPr lang="en-US" sz="2000" dirty="0" smtClean="0"/>
              <a:t> de </a:t>
            </a:r>
            <a:r>
              <a:rPr lang="en-US" sz="2000" dirty="0" err="1" smtClean="0"/>
              <a:t>diseño</a:t>
            </a:r>
            <a:endParaRPr lang="en-US" sz="2000" dirty="0" smtClean="0"/>
          </a:p>
          <a:p>
            <a:pPr lvl="1"/>
            <a:r>
              <a:rPr lang="en-US" sz="2000" dirty="0" err="1" smtClean="0"/>
              <a:t>Interacciones</a:t>
            </a:r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814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Tipos</a:t>
            </a:r>
            <a:r>
              <a:rPr lang="en-GB" dirty="0" smtClean="0"/>
              <a:t> de trigger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err="1" smtClean="0">
                <a:solidFill>
                  <a:schemeClr val="tx1"/>
                </a:solidFill>
              </a:rPr>
              <a:t>MinWindowWidth</a:t>
            </a:r>
            <a:endParaRPr lang="en-GB" sz="2800" dirty="0" smtClean="0">
              <a:solidFill>
                <a:schemeClr val="tx1"/>
              </a:solidFill>
            </a:endParaRPr>
          </a:p>
          <a:p>
            <a:r>
              <a:rPr lang="en-GB" sz="2800" dirty="0" err="1" smtClean="0">
                <a:solidFill>
                  <a:schemeClr val="tx1"/>
                </a:solidFill>
              </a:rPr>
              <a:t>MinWindowHeight</a:t>
            </a:r>
            <a:endParaRPr lang="en-GB" sz="2800" dirty="0" smtClean="0">
              <a:solidFill>
                <a:schemeClr val="tx1"/>
              </a:solidFill>
            </a:endParaRPr>
          </a:p>
          <a:p>
            <a:pPr lvl="1"/>
            <a:r>
              <a:rPr lang="en-GB" sz="2400" dirty="0" smtClean="0"/>
              <a:t>“</a:t>
            </a:r>
            <a:r>
              <a:rPr lang="en-GB" dirty="0" err="1" smtClean="0"/>
              <a:t>Cualquier</a:t>
            </a:r>
            <a:r>
              <a:rPr lang="en-GB" dirty="0" smtClean="0"/>
              <a:t> </a:t>
            </a:r>
            <a:r>
              <a:rPr lang="en-GB" dirty="0" err="1" smtClean="0"/>
              <a:t>cosa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encima</a:t>
            </a:r>
            <a:r>
              <a:rPr lang="en-GB" dirty="0" smtClean="0"/>
              <a:t> de </a:t>
            </a:r>
            <a:r>
              <a:rPr lang="en-GB" dirty="0" err="1" smtClean="0"/>
              <a:t>este</a:t>
            </a:r>
            <a:r>
              <a:rPr lang="en-GB" dirty="0" smtClean="0"/>
              <a:t> </a:t>
            </a:r>
            <a:r>
              <a:rPr lang="en-GB" dirty="0" err="1" smtClean="0"/>
              <a:t>valor</a:t>
            </a:r>
            <a:r>
              <a:rPr lang="en-GB" sz="2400" dirty="0" smtClean="0"/>
              <a:t>”</a:t>
            </a:r>
          </a:p>
          <a:p>
            <a:pPr lvl="1"/>
            <a:r>
              <a:rPr lang="en-GB" sz="2400" dirty="0" smtClean="0"/>
              <a:t>Los </a:t>
            </a:r>
            <a:r>
              <a:rPr lang="en-GB" sz="2400" dirty="0" err="1" smtClean="0"/>
              <a:t>valores</a:t>
            </a:r>
            <a:r>
              <a:rPr lang="en-GB" sz="2400" dirty="0" smtClean="0"/>
              <a:t> se </a:t>
            </a:r>
            <a:r>
              <a:rPr lang="en-GB" sz="2400" dirty="0" err="1" smtClean="0"/>
              <a:t>especifican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píxeles</a:t>
            </a:r>
            <a:endParaRPr lang="en-GB" i="1" dirty="0"/>
          </a:p>
          <a:p>
            <a:pPr marL="571500" lvl="1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579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Visual State Triggers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158413" y="6378575"/>
            <a:ext cx="1639887" cy="323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22089" y="6387102"/>
            <a:ext cx="684162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3:50</a:t>
            </a:r>
          </a:p>
        </p:txBody>
      </p:sp>
    </p:spTree>
    <p:extLst>
      <p:ext uri="{BB962C8B-B14F-4D97-AF65-F5344CB8AC3E}">
        <p14:creationId xmlns:p14="http://schemas.microsoft.com/office/powerpoint/2010/main" val="2046889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Device family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93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 families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tx1"/>
                </a:solidFill>
              </a:rPr>
              <a:t>En Windows 10, </a:t>
            </a:r>
            <a:r>
              <a:rPr lang="en-GB" sz="2800" dirty="0" err="1" smtClean="0">
                <a:solidFill>
                  <a:schemeClr val="tx1"/>
                </a:solidFill>
              </a:rPr>
              <a:t>podemos</a:t>
            </a:r>
            <a:r>
              <a:rPr lang="en-GB" sz="2800" dirty="0" smtClean="0">
                <a:solidFill>
                  <a:schemeClr val="tx1"/>
                </a:solidFill>
              </a:rPr>
              <a:t> </a:t>
            </a:r>
            <a:r>
              <a:rPr lang="en-GB" sz="2800" dirty="0" err="1" smtClean="0">
                <a:solidFill>
                  <a:schemeClr val="tx1"/>
                </a:solidFill>
              </a:rPr>
              <a:t>distinguir</a:t>
            </a:r>
            <a:r>
              <a:rPr lang="en-GB" sz="2800" dirty="0" smtClean="0">
                <a:solidFill>
                  <a:schemeClr val="tx1"/>
                </a:solidFill>
              </a:rPr>
              <a:t> los </a:t>
            </a:r>
            <a:r>
              <a:rPr lang="en-GB" sz="2800" dirty="0" err="1" smtClean="0">
                <a:solidFill>
                  <a:schemeClr val="tx1"/>
                </a:solidFill>
              </a:rPr>
              <a:t>dispositivos</a:t>
            </a:r>
            <a:r>
              <a:rPr lang="en-GB" sz="2800" dirty="0" smtClean="0">
                <a:solidFill>
                  <a:schemeClr val="tx1"/>
                </a:solidFill>
              </a:rPr>
              <a:t> de dos </a:t>
            </a:r>
            <a:r>
              <a:rPr lang="en-GB" sz="2800" dirty="0" err="1" smtClean="0">
                <a:solidFill>
                  <a:schemeClr val="tx1"/>
                </a:solidFill>
              </a:rPr>
              <a:t>formas</a:t>
            </a:r>
            <a:r>
              <a:rPr lang="en-GB" sz="2800" dirty="0" smtClean="0">
                <a:solidFill>
                  <a:schemeClr val="tx1"/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 smtClean="0"/>
              <a:t>Por</a:t>
            </a:r>
            <a:r>
              <a:rPr lang="en-GB" i="1" dirty="0" smtClean="0"/>
              <a:t> </a:t>
            </a:r>
            <a:r>
              <a:rPr lang="en-GB" i="1" dirty="0" err="1" smtClean="0"/>
              <a:t>resolución</a:t>
            </a:r>
            <a:endParaRPr lang="en-GB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 smtClean="0"/>
              <a:t>Por</a:t>
            </a:r>
            <a:r>
              <a:rPr lang="en-GB" i="1" dirty="0" smtClean="0"/>
              <a:t> </a:t>
            </a:r>
            <a:r>
              <a:rPr lang="en-GB" i="1" dirty="0" err="1" smtClean="0"/>
              <a:t>familia</a:t>
            </a:r>
            <a:endParaRPr lang="en-GB" i="1" dirty="0"/>
          </a:p>
          <a:p>
            <a:pPr marL="571500" lvl="1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9816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 families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Windows 10 </a:t>
            </a:r>
            <a:r>
              <a:rPr lang="en-GB" sz="2800" dirty="0" err="1" smtClean="0"/>
              <a:t>ofrece</a:t>
            </a:r>
            <a:r>
              <a:rPr lang="en-GB" sz="2800" dirty="0" smtClean="0"/>
              <a:t> </a:t>
            </a:r>
            <a:r>
              <a:rPr lang="en-GB" sz="2800" dirty="0" err="1" smtClean="0"/>
              <a:t>distintas</a:t>
            </a:r>
            <a:r>
              <a:rPr lang="en-GB" sz="2800" dirty="0" smtClean="0"/>
              <a:t> </a:t>
            </a:r>
            <a:r>
              <a:rPr lang="en-GB" sz="2800" dirty="0" err="1" smtClean="0"/>
              <a:t>familias</a:t>
            </a:r>
            <a:r>
              <a:rPr lang="en-GB" sz="2800" dirty="0" smtClean="0"/>
              <a:t> de </a:t>
            </a:r>
            <a:r>
              <a:rPr lang="en-GB" sz="2800" dirty="0" err="1" smtClean="0"/>
              <a:t>dispositivos</a:t>
            </a:r>
            <a:r>
              <a:rPr lang="en-GB" sz="2800" dirty="0" smtClean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 smtClean="0"/>
              <a:t>Desktop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 smtClean="0"/>
              <a:t>Mobile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 smtClean="0"/>
              <a:t>Xbox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 err="1" smtClean="0"/>
              <a:t>IoT</a:t>
            </a:r>
            <a:endParaRPr lang="en-GB" sz="28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 smtClean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i="1" dirty="0"/>
          </a:p>
          <a:p>
            <a:pPr marL="571500" lvl="1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032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 families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En </a:t>
            </a:r>
            <a:r>
              <a:rPr lang="en-GB" sz="2800" dirty="0" err="1" smtClean="0"/>
              <a:t>algunas</a:t>
            </a:r>
            <a:r>
              <a:rPr lang="en-GB" sz="2800" dirty="0" smtClean="0"/>
              <a:t> </a:t>
            </a:r>
            <a:r>
              <a:rPr lang="en-GB" sz="2800" dirty="0" err="1" smtClean="0"/>
              <a:t>ocasiones</a:t>
            </a:r>
            <a:r>
              <a:rPr lang="en-GB" sz="2800" dirty="0" smtClean="0"/>
              <a:t>, </a:t>
            </a:r>
            <a:r>
              <a:rPr lang="en-GB" sz="2800" dirty="0" err="1" smtClean="0"/>
              <a:t>puede</a:t>
            </a:r>
            <a:r>
              <a:rPr lang="en-GB" sz="2800" dirty="0" smtClean="0"/>
              <a:t> </a:t>
            </a:r>
            <a:r>
              <a:rPr lang="en-GB" sz="2800" dirty="0" err="1" smtClean="0"/>
              <a:t>que</a:t>
            </a:r>
            <a:r>
              <a:rPr lang="en-GB" sz="2800" dirty="0" smtClean="0"/>
              <a:t> el </a:t>
            </a:r>
            <a:r>
              <a:rPr lang="en-GB" sz="2800" dirty="0" err="1" smtClean="0"/>
              <a:t>cambio</a:t>
            </a:r>
            <a:r>
              <a:rPr lang="en-GB" sz="2800" dirty="0" smtClean="0"/>
              <a:t> de UI entre </a:t>
            </a:r>
            <a:r>
              <a:rPr lang="en-GB" sz="2800" dirty="0" err="1" smtClean="0"/>
              <a:t>familias</a:t>
            </a:r>
            <a:r>
              <a:rPr lang="en-GB" sz="2800" dirty="0" smtClean="0"/>
              <a:t> sea más </a:t>
            </a:r>
            <a:r>
              <a:rPr lang="en-GB" sz="2800" dirty="0" err="1" smtClean="0"/>
              <a:t>complejo</a:t>
            </a:r>
            <a:r>
              <a:rPr lang="en-GB" sz="2800" dirty="0" smtClean="0"/>
              <a:t> </a:t>
            </a:r>
            <a:r>
              <a:rPr lang="en-GB" sz="2800" dirty="0" err="1" smtClean="0"/>
              <a:t>que</a:t>
            </a:r>
            <a:r>
              <a:rPr lang="en-GB" sz="2800" dirty="0" smtClean="0"/>
              <a:t> una simple </a:t>
            </a:r>
            <a:r>
              <a:rPr lang="en-GB" sz="2800" dirty="0" err="1" smtClean="0"/>
              <a:t>reorganización</a:t>
            </a:r>
            <a:r>
              <a:rPr lang="en-GB" sz="2800" dirty="0" smtClean="0"/>
              <a:t> </a:t>
            </a:r>
            <a:r>
              <a:rPr lang="en-GB" sz="2800" dirty="0" err="1" smtClean="0"/>
              <a:t>basada</a:t>
            </a:r>
            <a:r>
              <a:rPr lang="en-GB" sz="2800" dirty="0" smtClean="0"/>
              <a:t> en el </a:t>
            </a:r>
            <a:r>
              <a:rPr lang="en-GB" sz="2800" dirty="0" err="1" smtClean="0"/>
              <a:t>tamaño</a:t>
            </a:r>
            <a:endParaRPr lang="en-GB" sz="2800" dirty="0" smtClean="0"/>
          </a:p>
          <a:p>
            <a:r>
              <a:rPr lang="en-GB" sz="2800" i="1" dirty="0" err="1" smtClean="0"/>
              <a:t>Incluso</a:t>
            </a:r>
            <a:r>
              <a:rPr lang="en-GB" sz="2800" i="1" dirty="0" smtClean="0"/>
              <a:t>, el </a:t>
            </a:r>
            <a:r>
              <a:rPr lang="en-GB" sz="2800" i="1" dirty="0" err="1" smtClean="0"/>
              <a:t>tamaño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nos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puede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llevar</a:t>
            </a:r>
            <a:r>
              <a:rPr lang="en-GB" sz="2800" i="1" dirty="0" smtClean="0"/>
              <a:t> a </a:t>
            </a:r>
            <a:r>
              <a:rPr lang="en-GB" sz="2800" i="1" dirty="0" err="1" smtClean="0"/>
              <a:t>equívocos</a:t>
            </a:r>
            <a:r>
              <a:rPr lang="en-GB" sz="2800" i="1" dirty="0" smtClean="0"/>
              <a:t>.</a:t>
            </a:r>
          </a:p>
          <a:p>
            <a:r>
              <a:rPr lang="en-GB" sz="2800" i="1" dirty="0" err="1" smtClean="0"/>
              <a:t>Por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ejemplo</a:t>
            </a:r>
            <a:r>
              <a:rPr lang="en-GB" sz="2800" i="1" dirty="0" smtClean="0"/>
              <a:t>:</a:t>
            </a:r>
          </a:p>
          <a:p>
            <a:r>
              <a:rPr lang="en-GB" sz="2800" i="1" dirty="0"/>
              <a:t>	</a:t>
            </a:r>
            <a:r>
              <a:rPr lang="en-GB" sz="2800" i="1" dirty="0" smtClean="0"/>
              <a:t>Lumia 1520 1080x1920</a:t>
            </a:r>
          </a:p>
          <a:p>
            <a:r>
              <a:rPr lang="en-GB" sz="2800" i="1" dirty="0"/>
              <a:t>	</a:t>
            </a:r>
            <a:r>
              <a:rPr lang="en-GB" sz="2800" i="1" dirty="0" smtClean="0"/>
              <a:t>Asus </a:t>
            </a:r>
            <a:r>
              <a:rPr lang="en-GB" sz="2800" i="1" dirty="0" err="1" smtClean="0"/>
              <a:t>VivoTab</a:t>
            </a:r>
            <a:r>
              <a:rPr lang="en-GB" sz="2800" i="1" dirty="0" smtClean="0"/>
              <a:t> 800x1280</a:t>
            </a:r>
          </a:p>
          <a:p>
            <a:r>
              <a:rPr lang="en-GB" sz="2800" i="1" dirty="0" smtClean="0"/>
              <a:t>No solo es </a:t>
            </a:r>
            <a:r>
              <a:rPr lang="en-GB" sz="2800" i="1" dirty="0" err="1" smtClean="0"/>
              <a:t>importante</a:t>
            </a:r>
            <a:r>
              <a:rPr lang="en-GB" sz="2800" i="1" dirty="0" smtClean="0"/>
              <a:t> la </a:t>
            </a:r>
            <a:r>
              <a:rPr lang="en-GB" sz="2800" i="1" dirty="0" err="1" smtClean="0"/>
              <a:t>resolución</a:t>
            </a:r>
            <a:r>
              <a:rPr lang="en-GB" sz="2800" i="1" dirty="0" smtClean="0"/>
              <a:t>: </a:t>
            </a:r>
            <a:r>
              <a:rPr lang="en-GB" sz="2800" i="1" dirty="0" err="1" smtClean="0"/>
              <a:t>pulgadas</a:t>
            </a:r>
            <a:r>
              <a:rPr lang="en-GB" sz="2800" i="1" dirty="0" smtClean="0"/>
              <a:t> y </a:t>
            </a:r>
            <a:r>
              <a:rPr lang="en-GB" sz="2800" i="1" dirty="0" err="1" smtClean="0"/>
              <a:t>familia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también</a:t>
            </a:r>
            <a:r>
              <a:rPr lang="en-GB" sz="2800" i="1" dirty="0" smtClean="0"/>
              <a:t> lo son.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i="1" dirty="0"/>
          </a:p>
          <a:p>
            <a:pPr marL="571500" lvl="1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018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 families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 smtClean="0"/>
              <a:t>En </a:t>
            </a:r>
            <a:r>
              <a:rPr lang="en-GB" sz="2800" dirty="0" err="1" smtClean="0"/>
              <a:t>estos</a:t>
            </a:r>
            <a:r>
              <a:rPr lang="en-GB" sz="2800" dirty="0" smtClean="0"/>
              <a:t> </a:t>
            </a:r>
            <a:r>
              <a:rPr lang="en-GB" sz="2800" dirty="0" err="1" smtClean="0"/>
              <a:t>casos</a:t>
            </a:r>
            <a:r>
              <a:rPr lang="en-GB" sz="2800" dirty="0" smtClean="0"/>
              <a:t>, </a:t>
            </a:r>
            <a:r>
              <a:rPr lang="en-GB" sz="2800" dirty="0" err="1" smtClean="0"/>
              <a:t>podemos</a:t>
            </a:r>
            <a:r>
              <a:rPr lang="en-GB" sz="2800" dirty="0" smtClean="0"/>
              <a:t> </a:t>
            </a:r>
            <a:r>
              <a:rPr lang="en-GB" sz="2800" dirty="0" err="1" smtClean="0"/>
              <a:t>crear</a:t>
            </a:r>
            <a:r>
              <a:rPr lang="en-GB" sz="2800" dirty="0" smtClean="0"/>
              <a:t> vistas XAML </a:t>
            </a:r>
            <a:r>
              <a:rPr lang="en-GB" sz="2800" dirty="0" err="1" smtClean="0"/>
              <a:t>por</a:t>
            </a:r>
            <a:r>
              <a:rPr lang="en-GB" sz="2800" dirty="0" smtClean="0"/>
              <a:t> </a:t>
            </a:r>
            <a:r>
              <a:rPr lang="en-GB" sz="2800" dirty="0" err="1" smtClean="0"/>
              <a:t>familia</a:t>
            </a:r>
            <a:endParaRPr lang="en-GB" sz="2800" dirty="0" smtClean="0"/>
          </a:p>
          <a:p>
            <a:r>
              <a:rPr lang="en-GB" sz="2800" i="1" dirty="0" err="1" smtClean="0"/>
              <a:t>Estas</a:t>
            </a:r>
            <a:r>
              <a:rPr lang="en-GB" sz="2800" i="1" dirty="0" smtClean="0"/>
              <a:t> vistas no </a:t>
            </a:r>
            <a:r>
              <a:rPr lang="en-GB" sz="2800" i="1" dirty="0" err="1" smtClean="0"/>
              <a:t>contienen</a:t>
            </a:r>
            <a:r>
              <a:rPr lang="en-GB" sz="2800" i="1" dirty="0" smtClean="0"/>
              <a:t> code-behind</a:t>
            </a:r>
          </a:p>
          <a:p>
            <a:r>
              <a:rPr lang="en-GB" sz="2800" i="1" dirty="0" smtClean="0"/>
              <a:t>Se </a:t>
            </a:r>
            <a:r>
              <a:rPr lang="en-GB" sz="2800" i="1" dirty="0" err="1" smtClean="0"/>
              <a:t>cargan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por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convención</a:t>
            </a:r>
            <a:r>
              <a:rPr lang="en-GB" sz="2800" i="1" dirty="0" smtClean="0"/>
              <a:t> de </a:t>
            </a:r>
            <a:r>
              <a:rPr lang="en-GB" sz="2800" i="1" dirty="0" err="1" smtClean="0"/>
              <a:t>nombre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automáticamente</a:t>
            </a:r>
            <a:endParaRPr lang="en-GB" sz="2800" i="1" dirty="0" smtClean="0"/>
          </a:p>
          <a:p>
            <a:r>
              <a:rPr lang="en-GB" sz="2800" i="1" dirty="0" err="1" smtClean="0"/>
              <a:t>Podemos</a:t>
            </a:r>
            <a:r>
              <a:rPr lang="en-GB" sz="2800" i="1" dirty="0" smtClean="0"/>
              <a:t> </a:t>
            </a:r>
            <a:r>
              <a:rPr lang="en-GB" sz="2800" i="1" dirty="0" err="1" smtClean="0"/>
              <a:t>seguir</a:t>
            </a:r>
            <a:r>
              <a:rPr lang="en-GB" sz="2800" i="1" dirty="0" smtClean="0"/>
              <a:t> usando </a:t>
            </a:r>
            <a:r>
              <a:rPr lang="en-GB" sz="2800" i="1" dirty="0" err="1" smtClean="0"/>
              <a:t>Adaptative</a:t>
            </a:r>
            <a:r>
              <a:rPr lang="en-GB" sz="2800" i="1" dirty="0" smtClean="0"/>
              <a:t> visual states.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i="1" dirty="0"/>
          </a:p>
          <a:p>
            <a:pPr marL="571500" lvl="1" indent="-57150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440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Device Family views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158413" y="6378575"/>
            <a:ext cx="1639887" cy="3238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22089" y="6387102"/>
            <a:ext cx="684162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2"/>
                </a:solidFill>
              </a:rPr>
              <a:t>3:50</a:t>
            </a:r>
          </a:p>
        </p:txBody>
      </p:sp>
    </p:spTree>
    <p:extLst>
      <p:ext uri="{BB962C8B-B14F-4D97-AF65-F5344CB8AC3E}">
        <p14:creationId xmlns:p14="http://schemas.microsoft.com/office/powerpoint/2010/main" val="264129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77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3639" y="3296992"/>
            <a:ext cx="11190199" cy="2222862"/>
            <a:chOff x="463639" y="3296992"/>
            <a:chExt cx="11190199" cy="2222862"/>
          </a:xfrm>
        </p:grpSpPr>
        <p:sp>
          <p:nvSpPr>
            <p:cNvPr id="8" name="Rectangle 7"/>
            <p:cNvSpPr/>
            <p:nvPr/>
          </p:nvSpPr>
          <p:spPr>
            <a:xfrm>
              <a:off x="10348913" y="3296992"/>
              <a:ext cx="1304925" cy="5167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639" y="3746500"/>
              <a:ext cx="11190199" cy="1773354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00" b="1" dirty="0">
                  <a:latin typeface="+mj-lt"/>
                </a:rPr>
                <a:t>Relative Panel </a:t>
              </a:r>
              <a:r>
                <a:rPr lang="en-GB" sz="3200" b="1" dirty="0" err="1" smtClean="0">
                  <a:latin typeface="+mj-lt"/>
                </a:rPr>
                <a:t>es</a:t>
              </a:r>
              <a:r>
                <a:rPr lang="en-GB" sz="3200" b="1" dirty="0" smtClean="0">
                  <a:latin typeface="+mj-lt"/>
                </a:rPr>
                <a:t> un control de Layout XAML. </a:t>
              </a:r>
              <a:r>
                <a:rPr lang="en-GB" sz="3200" b="1" dirty="0" err="1" smtClean="0">
                  <a:latin typeface="+mj-lt"/>
                </a:rPr>
                <a:t>Posiciona</a:t>
              </a:r>
              <a:r>
                <a:rPr lang="en-GB" sz="3200" b="1" dirty="0" smtClean="0">
                  <a:latin typeface="+mj-lt"/>
                </a:rPr>
                <a:t> los </a:t>
              </a:r>
              <a:r>
                <a:rPr lang="en-GB" sz="3200" b="1" dirty="0" err="1" smtClean="0">
                  <a:latin typeface="+mj-lt"/>
                </a:rPr>
                <a:t>elementos</a:t>
              </a:r>
              <a:r>
                <a:rPr lang="en-GB" sz="3200" b="1" dirty="0" smtClean="0">
                  <a:latin typeface="+mj-lt"/>
                </a:rPr>
                <a:t> </a:t>
              </a:r>
              <a:r>
                <a:rPr lang="en-GB" sz="3200" b="1" dirty="0" err="1" smtClean="0">
                  <a:latin typeface="+mj-lt"/>
                </a:rPr>
                <a:t>estableciendo</a:t>
              </a:r>
              <a:r>
                <a:rPr lang="en-GB" sz="3200" b="1" dirty="0" smtClean="0">
                  <a:latin typeface="+mj-lt"/>
                </a:rPr>
                <a:t> </a:t>
              </a:r>
              <a:r>
                <a:rPr lang="en-GB" sz="3200" b="1" dirty="0" err="1" smtClean="0">
                  <a:latin typeface="+mj-lt"/>
                </a:rPr>
                <a:t>relaciones</a:t>
              </a:r>
              <a:r>
                <a:rPr lang="en-GB" sz="3200" b="1" dirty="0" smtClean="0">
                  <a:latin typeface="+mj-lt"/>
                </a:rPr>
                <a:t> entre </a:t>
              </a:r>
              <a:r>
                <a:rPr lang="en-GB" sz="3200" b="1" dirty="0" err="1" smtClean="0">
                  <a:latin typeface="+mj-lt"/>
                </a:rPr>
                <a:t>ellos</a:t>
              </a:r>
              <a:r>
                <a:rPr lang="en-GB" sz="3200" b="1" dirty="0" smtClean="0">
                  <a:latin typeface="+mj-lt"/>
                </a:rPr>
                <a:t>.</a:t>
              </a:r>
              <a:endParaRPr lang="en-GB" sz="3200" b="1" dirty="0">
                <a:latin typeface="+mj-l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panel Relative Panel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84494284"/>
              </p:ext>
            </p:extLst>
          </p:nvPr>
        </p:nvGraphicFramePr>
        <p:xfrm>
          <a:off x="485106" y="1442435"/>
          <a:ext cx="11170274" cy="207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80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Comenzamos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8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9463" y="1078157"/>
            <a:ext cx="5337589" cy="48392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Relative Panel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Adaptativo</a:t>
            </a:r>
            <a:endParaRPr lang="en-US" dirty="0" smtClean="0"/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al Panel</a:t>
            </a:r>
          </a:p>
          <a:p>
            <a:pPr lvl="1"/>
            <a:r>
              <a:rPr lang="en-US" dirty="0" err="1" smtClean="0"/>
              <a:t>Relativo</a:t>
            </a:r>
            <a:r>
              <a:rPr lang="en-US" dirty="0" smtClean="0"/>
              <a:t> a </a:t>
            </a:r>
            <a:r>
              <a:rPr lang="en-US" dirty="0" err="1" smtClean="0"/>
              <a:t>controles</a:t>
            </a:r>
            <a:r>
              <a:rPr lang="en-US" dirty="0" smtClean="0"/>
              <a:t> “</a:t>
            </a:r>
            <a:r>
              <a:rPr lang="en-US" dirty="0" err="1" smtClean="0"/>
              <a:t>hermanos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Simplifica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XAML</a:t>
            </a:r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el </a:t>
            </a:r>
            <a:r>
              <a:rPr lang="en-US" dirty="0" err="1" smtClean="0"/>
              <a:t>árbol</a:t>
            </a:r>
            <a:r>
              <a:rPr lang="en-US" dirty="0" smtClean="0"/>
              <a:t> visual</a:t>
            </a:r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los </a:t>
            </a:r>
            <a:r>
              <a:rPr lang="en-US" dirty="0" err="1" smtClean="0"/>
              <a:t>estados</a:t>
            </a:r>
            <a:r>
              <a:rPr lang="en-US" dirty="0" smtClean="0"/>
              <a:t> </a:t>
            </a:r>
            <a:r>
              <a:rPr lang="en-US" dirty="0" err="1" smtClean="0"/>
              <a:t>visuales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28" y="1204913"/>
            <a:ext cx="53435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8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Alineación</a:t>
            </a:r>
            <a:r>
              <a:rPr lang="en-US" dirty="0" smtClean="0"/>
              <a:t> con el Panel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RelativePanel.AlignHorizontalCenterWithPanel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="200"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23024" y="25647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1605776" y="3523785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80" y="3639654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41961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Opciones</a:t>
            </a:r>
            <a:r>
              <a:rPr lang="en-US" sz="4400" dirty="0" smtClean="0"/>
              <a:t> de </a:t>
            </a:r>
            <a:r>
              <a:rPr lang="en-US" sz="4400" dirty="0" err="1" smtClean="0"/>
              <a:t>posición</a:t>
            </a:r>
            <a:r>
              <a:rPr lang="en-US" sz="4400" dirty="0" smtClean="0"/>
              <a:t> con </a:t>
            </a:r>
            <a:r>
              <a:rPr lang="en-US" sz="4400" dirty="0" err="1" smtClean="0"/>
              <a:t>respecto</a:t>
            </a:r>
            <a:r>
              <a:rPr lang="en-US" sz="4400" dirty="0" smtClean="0"/>
              <a:t> al Panel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&lt;Rectangle Height="100" Width="100" Fill="Red"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AlignLeftWithPanel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 </a:t>
            </a:r>
            <a:r>
              <a:rPr lang="en-US" sz="2800" b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(default)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AlignRightWithPanel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AlignTopWithPanel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 </a:t>
            </a:r>
            <a:r>
              <a:rPr lang="en-US" sz="2800" b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(default)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AlignBottomWithPanel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CenterInPanelHorizontally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	RelativePanel.</a:t>
            </a:r>
            <a:r>
              <a:rPr lang="en-US" sz="2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CenterInPanelVertically</a:t>
            </a:r>
            <a:r>
              <a:rPr lang="en-US" sz="2800" b="0" smtClean="0"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sz="2800" b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97839" y="1257300"/>
            <a:ext cx="6405824" cy="4857750"/>
            <a:chOff x="2797839" y="1257300"/>
            <a:chExt cx="6405824" cy="4857750"/>
          </a:xfrm>
        </p:grpSpPr>
        <p:sp>
          <p:nvSpPr>
            <p:cNvPr id="13" name="Rectangle 12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28024" y="1292064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4381" y="1292064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73975" y="1292064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8024" y="3129171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54381" y="3129171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73975" y="3129171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8024" y="4902929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54381" y="4902929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3975" y="4902929"/>
              <a:ext cx="1173289" cy="1141047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649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Alinearse</a:t>
            </a:r>
            <a:r>
              <a:rPr lang="en-US" dirty="0"/>
              <a:t> con “</a:t>
            </a:r>
            <a:r>
              <a:rPr lang="en-US" dirty="0" err="1"/>
              <a:t>hermanos</a:t>
            </a:r>
            <a:r>
              <a:rPr lang="en-US" dirty="0"/>
              <a:t>” (</a:t>
            </a:r>
            <a:r>
              <a:rPr lang="en-US" dirty="0" err="1" smtClean="0"/>
              <a:t>derecha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RelativePanel.RightOf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424926" y="2723685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>
            <a:off x="2019300" y="297180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80" y="4474138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9949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Alinearse</a:t>
            </a:r>
            <a:r>
              <a:rPr lang="en-US" dirty="0"/>
              <a:t> con “</a:t>
            </a:r>
            <a:r>
              <a:rPr lang="en-US" dirty="0" err="1"/>
              <a:t>hermanos</a:t>
            </a:r>
            <a:r>
              <a:rPr lang="en-US" dirty="0"/>
              <a:t>” </a:t>
            </a:r>
            <a:r>
              <a:rPr lang="en-US" dirty="0" smtClean="0"/>
              <a:t>(</a:t>
            </a:r>
            <a:r>
              <a:rPr lang="en-US" dirty="0" err="1" smtClean="0"/>
              <a:t>encima</a:t>
            </a:r>
            <a:r>
              <a:rPr lang="en-US" dirty="0" smtClean="0"/>
              <a:t>, </a:t>
            </a:r>
            <a:r>
              <a:rPr lang="en-US" dirty="0" err="1" smtClean="0"/>
              <a:t>derecha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RelativePanel.AlignRightWith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1396226" y="3742860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 rot="5400000">
            <a:off x="1476375" y="352425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Left Arrow 9"/>
          <p:cNvSpPr/>
          <p:nvPr/>
        </p:nvSpPr>
        <p:spPr>
          <a:xfrm rot="10800000">
            <a:off x="1790700" y="4038600"/>
            <a:ext cx="493682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29840" y="4457700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31305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Alinearse</a:t>
            </a:r>
            <a:r>
              <a:rPr lang="en-US" dirty="0"/>
              <a:t> con “</a:t>
            </a:r>
            <a:r>
              <a:rPr lang="en-US" dirty="0" err="1"/>
              <a:t>hermanos</a:t>
            </a:r>
            <a:r>
              <a:rPr lang="en-US" dirty="0"/>
              <a:t>” (</a:t>
            </a:r>
            <a:r>
              <a:rPr lang="en-US" dirty="0" err="1"/>
              <a:t>debajo</a:t>
            </a:r>
            <a:r>
              <a:rPr lang="en-US" dirty="0"/>
              <a:t>, </a:t>
            </a:r>
            <a:r>
              <a:rPr lang="en-US" dirty="0" err="1" smtClean="0"/>
              <a:t>centro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RelativePanel.Below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</a:t>
            </a:r>
            <a:b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/&gt;</a:t>
            </a: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853301" y="3742860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 rot="5400000">
            <a:off x="933450" y="352425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Left-Right Arrow 3"/>
          <p:cNvSpPr/>
          <p:nvPr/>
        </p:nvSpPr>
        <p:spPr>
          <a:xfrm>
            <a:off x="1009651" y="4048125"/>
            <a:ext cx="685800" cy="400050"/>
          </a:xfrm>
          <a:prstGeom prst="left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79" y="4474138"/>
            <a:ext cx="6956395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3617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Alinearse</a:t>
            </a:r>
            <a:r>
              <a:rPr lang="en-US" sz="4000" dirty="0" smtClean="0"/>
              <a:t> con “</a:t>
            </a:r>
            <a:r>
              <a:rPr lang="en-US" sz="4000" dirty="0" err="1" smtClean="0"/>
              <a:t>hermanos</a:t>
            </a:r>
            <a:r>
              <a:rPr lang="en-US" sz="4000" dirty="0" smtClean="0"/>
              <a:t>” (</a:t>
            </a:r>
            <a:r>
              <a:rPr lang="en-US" sz="4000" dirty="0" err="1" smtClean="0"/>
              <a:t>debajo</a:t>
            </a:r>
            <a:r>
              <a:rPr lang="en-US" sz="4000" dirty="0" smtClean="0"/>
              <a:t>, </a:t>
            </a:r>
            <a:r>
              <a:rPr lang="en-US" sz="4000" dirty="0" err="1" smtClean="0"/>
              <a:t>izquierda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3854937" y="1187620"/>
            <a:ext cx="7389534" cy="5670380"/>
          </a:xfrm>
        </p:spPr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b="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>
              <a:lnSpc>
                <a:spcPct val="100000"/>
              </a:lnSpc>
            </a:pPr>
            <a:r>
              <a:rPr lang="en-US" sz="1800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RelativePanel.AlignLeftWith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b="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b="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00" b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420" y="2531327"/>
            <a:ext cx="3746809" cy="292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375424" y="2717181"/>
            <a:ext cx="2029968" cy="10147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377051" y="3742860"/>
            <a:ext cx="1014761" cy="101476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9" name="Left Arrow 18"/>
          <p:cNvSpPr/>
          <p:nvPr/>
        </p:nvSpPr>
        <p:spPr>
          <a:xfrm rot="5400000">
            <a:off x="457200" y="3524250"/>
            <a:ext cx="846108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Left Arrow 9"/>
          <p:cNvSpPr/>
          <p:nvPr/>
        </p:nvSpPr>
        <p:spPr>
          <a:xfrm>
            <a:off x="485775" y="4038600"/>
            <a:ext cx="493682" cy="419100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4806980" y="4474138"/>
            <a:ext cx="6767986" cy="80178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5542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Opciones</a:t>
            </a:r>
            <a:r>
              <a:rPr lang="en-US" sz="3600" dirty="0" smtClean="0"/>
              <a:t> de </a:t>
            </a:r>
            <a:r>
              <a:rPr lang="en-US" sz="3600" dirty="0" err="1" smtClean="0"/>
              <a:t>posicionamiento</a:t>
            </a:r>
            <a:r>
              <a:rPr lang="en-US" sz="3600" dirty="0" smtClean="0"/>
              <a:t> entre “</a:t>
            </a:r>
            <a:r>
              <a:rPr lang="en-US" sz="3600" dirty="0" err="1" smtClean="0"/>
              <a:t>hermanos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&lt;Rectangle Height="100" Width="100" Fill="Red"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Above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RightOf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Below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RightOf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sz="2800" b="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97839" y="1257300"/>
            <a:ext cx="6405824" cy="4857750"/>
            <a:chOff x="2797839" y="1257300"/>
            <a:chExt cx="6405824" cy="4857750"/>
          </a:xfrm>
        </p:grpSpPr>
        <p:sp>
          <p:nvSpPr>
            <p:cNvPr id="6" name="Rectangle 5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42838" y="2980868"/>
              <a:ext cx="1458690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6442" y="2975572"/>
              <a:ext cx="1469398" cy="14482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07150" y="1567850"/>
              <a:ext cx="1458690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07150" y="4415372"/>
              <a:ext cx="1458690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55132" y="2980868"/>
              <a:ext cx="1489168" cy="14186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148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Opciones</a:t>
            </a:r>
            <a:r>
              <a:rPr lang="en-US" sz="4400" dirty="0" smtClean="0"/>
              <a:t> de </a:t>
            </a:r>
            <a:r>
              <a:rPr lang="en-US" sz="4400" dirty="0" err="1" smtClean="0"/>
              <a:t>alineación</a:t>
            </a:r>
            <a:r>
              <a:rPr lang="en-US" sz="4400" dirty="0" smtClean="0"/>
              <a:t> entre “</a:t>
            </a:r>
            <a:r>
              <a:rPr lang="en-US" sz="4400" dirty="0" err="1" smtClean="0"/>
              <a:t>hermanos</a:t>
            </a:r>
            <a:r>
              <a:rPr lang="en-US" sz="4400" dirty="0" smtClean="0"/>
              <a:t>”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 smtClean="0">
                <a:solidFill>
                  <a:schemeClr val="bg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&lt;Rectangle Height="100" Width="100" Fill="Red"</a:t>
            </a:r>
          </a:p>
          <a:p>
            <a:pPr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AlignTopWith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AlignRightWith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AlignBottomWith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AlignLeftWith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AlignHorizontalCenterWith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RelativePanel.</a:t>
            </a:r>
            <a:r>
              <a:rPr lang="en-US" sz="2800" b="0" dirty="0" err="1" smtClean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AlignVerticalCenterWith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2800" b="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2800" b="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tabLst>
                <a:tab pos="1482725" algn="l"/>
              </a:tabLst>
            </a:pPr>
            <a:endParaRPr lang="en-US" sz="2800" b="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 smtClean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solidFill>
                <a:srgbClr val="FF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97839" y="1257300"/>
            <a:ext cx="6405824" cy="4857750"/>
            <a:chOff x="2797839" y="1257300"/>
            <a:chExt cx="6405824" cy="4857750"/>
          </a:xfrm>
        </p:grpSpPr>
        <p:sp>
          <p:nvSpPr>
            <p:cNvPr id="6" name="Rectangle 5"/>
            <p:cNvSpPr/>
            <p:nvPr/>
          </p:nvSpPr>
          <p:spPr>
            <a:xfrm>
              <a:off x="2797839" y="1257300"/>
              <a:ext cx="6405824" cy="485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84633" y="255449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58126" y="1997504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53820" y="1997504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4633" y="3410522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62101" y="2553167"/>
              <a:ext cx="2357850" cy="2293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84633" y="428893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27405" y="255449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7405" y="3410522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7405" y="4288930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8945" y="1997504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58126" y="4845026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53820" y="4845026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48945" y="4845026"/>
              <a:ext cx="575100" cy="559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866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Relative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Core de Windows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</a:t>
            </a:r>
            <a:r>
              <a:rPr lang="en-US" b="0" dirty="0" smtClean="0"/>
              <a:t> </a:t>
            </a:r>
            <a:r>
              <a:rPr lang="en-US" b="0" dirty="0" err="1" smtClean="0"/>
              <a:t>código</a:t>
            </a:r>
            <a:r>
              <a:rPr lang="en-US" b="0" dirty="0" smtClean="0"/>
              <a:t> </a:t>
            </a:r>
            <a:r>
              <a:rPr lang="en-US" b="0" dirty="0" err="1" smtClean="0"/>
              <a:t>común</a:t>
            </a:r>
            <a:endParaRPr lang="en-US" b="0" dirty="0" smtClean="0"/>
          </a:p>
          <a:p>
            <a:r>
              <a:rPr lang="en-US" dirty="0" smtClean="0"/>
              <a:t>Un</a:t>
            </a:r>
            <a:r>
              <a:rPr lang="en-US" b="0" dirty="0" smtClean="0"/>
              <a:t> kernel</a:t>
            </a:r>
          </a:p>
          <a:p>
            <a:r>
              <a:rPr lang="en-US" dirty="0" smtClean="0"/>
              <a:t>Un</a:t>
            </a:r>
            <a:r>
              <a:rPr lang="en-US" b="0" dirty="0" smtClean="0"/>
              <a:t> </a:t>
            </a:r>
            <a:r>
              <a:rPr lang="en-US" b="0" dirty="0" err="1" smtClean="0"/>
              <a:t>mismo</a:t>
            </a:r>
            <a:r>
              <a:rPr lang="en-US" b="0" dirty="0" smtClean="0"/>
              <a:t> Sistema de </a:t>
            </a:r>
            <a:r>
              <a:rPr lang="en-US" b="0" dirty="0" err="1" smtClean="0"/>
              <a:t>archivos</a:t>
            </a:r>
            <a:endParaRPr lang="en-US" b="0" dirty="0" smtClean="0"/>
          </a:p>
          <a:p>
            <a:r>
              <a:rPr lang="en-US" dirty="0" smtClean="0"/>
              <a:t>Un</a:t>
            </a:r>
            <a:r>
              <a:rPr lang="en-US" b="0" dirty="0" smtClean="0"/>
              <a:t> </a:t>
            </a:r>
            <a:r>
              <a:rPr lang="en-US" b="0" dirty="0" err="1" smtClean="0"/>
              <a:t>modelo</a:t>
            </a:r>
            <a:r>
              <a:rPr lang="en-US" b="0" dirty="0" smtClean="0"/>
              <a:t> de App</a:t>
            </a:r>
          </a:p>
          <a:p>
            <a:r>
              <a:rPr lang="en-US" b="0" dirty="0" smtClean="0"/>
              <a:t>Y </a:t>
            </a:r>
            <a:r>
              <a:rPr lang="en-US" b="0" dirty="0" err="1" smtClean="0"/>
              <a:t>más</a:t>
            </a:r>
            <a:r>
              <a:rPr lang="en-US" b="0" dirty="0" smtClean="0"/>
              <a:t>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4071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Simplificando</a:t>
            </a:r>
            <a:r>
              <a:rPr lang="en-US" dirty="0" smtClean="0"/>
              <a:t> el </a:t>
            </a:r>
            <a:r>
              <a:rPr lang="en-US" dirty="0" err="1" smtClean="0"/>
              <a:t>árbol</a:t>
            </a:r>
            <a:r>
              <a:rPr lang="en-US" dirty="0" smtClean="0"/>
              <a:t> visual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&lt;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 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b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n-US" sz="2000" b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874326" y="1187620"/>
            <a:ext cx="5774870" cy="567038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RelativePanel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TextBlock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00" b="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RelativePanel</a:t>
            </a:r>
            <a:r>
              <a:rPr lang="en-US" sz="2000" b="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0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41571" y="1306286"/>
            <a:ext cx="0" cy="51598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699399" y="2655096"/>
            <a:ext cx="2642035" cy="1024806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2699399" y="4495047"/>
            <a:ext cx="2642035" cy="1024806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7600756" y="1740695"/>
            <a:ext cx="2642035" cy="1905754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18679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210302"/>
            <a:ext cx="11637012" cy="2437399"/>
          </a:xfrm>
        </p:spPr>
        <p:txBody>
          <a:bodyPr/>
          <a:lstStyle/>
          <a:p>
            <a:r>
              <a:rPr lang="en-US" dirty="0" smtClean="0"/>
              <a:t>El control Relative Panel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claves para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estrategias</a:t>
            </a:r>
            <a:r>
              <a:rPr lang="en-US" dirty="0" smtClean="0"/>
              <a:t> a la hora de </a:t>
            </a:r>
            <a:r>
              <a:rPr lang="en-US" dirty="0" err="1" smtClean="0"/>
              <a:t>adaptar</a:t>
            </a:r>
            <a:r>
              <a:rPr lang="en-US" dirty="0" smtClean="0"/>
              <a:t> la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948901"/>
            <a:ext cx="11637012" cy="960199"/>
          </a:xfrm>
        </p:spPr>
        <p:txBody>
          <a:bodyPr/>
          <a:lstStyle/>
          <a:p>
            <a:r>
              <a:rPr lang="en-US" dirty="0" smtClean="0"/>
              <a:t>El control </a:t>
            </a:r>
            <a:r>
              <a:rPr lang="en-US" dirty="0" err="1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32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008"/>
            <a:ext cx="7308458" cy="4226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290" y="1551482"/>
            <a:ext cx="5924447" cy="5311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95" y="4631960"/>
            <a:ext cx="8533386" cy="2262326"/>
          </a:xfrm>
          <a:prstGeom prst="rect">
            <a:avLst/>
          </a:prstGeom>
        </p:spPr>
      </p:pic>
      <p:pic>
        <p:nvPicPr>
          <p:cNvPr id="2050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23" y="964133"/>
            <a:ext cx="459105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44703"/>
          <a:stretch/>
        </p:blipFill>
        <p:spPr>
          <a:xfrm>
            <a:off x="5922130" y="3859600"/>
            <a:ext cx="3611615" cy="3020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65316" b="18781"/>
          <a:stretch/>
        </p:blipFill>
        <p:spPr>
          <a:xfrm>
            <a:off x="9497719" y="404734"/>
            <a:ext cx="2694281" cy="6475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165" y="2867025"/>
            <a:ext cx="3552825" cy="399097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-254832" y="2443398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5" name="Oval 14"/>
          <p:cNvSpPr/>
          <p:nvPr/>
        </p:nvSpPr>
        <p:spPr>
          <a:xfrm>
            <a:off x="359764" y="4616971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6" name="Oval 15"/>
          <p:cNvSpPr/>
          <p:nvPr/>
        </p:nvSpPr>
        <p:spPr>
          <a:xfrm>
            <a:off x="6220918" y="1034322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7" name="Oval 16"/>
          <p:cNvSpPr/>
          <p:nvPr/>
        </p:nvSpPr>
        <p:spPr>
          <a:xfrm>
            <a:off x="5681272" y="3912433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8" name="Oval 17"/>
          <p:cNvSpPr/>
          <p:nvPr/>
        </p:nvSpPr>
        <p:spPr>
          <a:xfrm>
            <a:off x="9458793" y="524656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20" name="Oval 19"/>
          <p:cNvSpPr/>
          <p:nvPr/>
        </p:nvSpPr>
        <p:spPr>
          <a:xfrm>
            <a:off x="8604354" y="2998033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21" name="Oval 20"/>
          <p:cNvSpPr/>
          <p:nvPr/>
        </p:nvSpPr>
        <p:spPr>
          <a:xfrm>
            <a:off x="1768840" y="1394087"/>
            <a:ext cx="929390" cy="929390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093694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0237"/>
            <a:ext cx="4000500" cy="3057525"/>
          </a:xfrm>
          <a:prstGeom prst="rect">
            <a:avLst/>
          </a:prstGeom>
        </p:spPr>
      </p:pic>
      <p:pic>
        <p:nvPicPr>
          <p:cNvPr id="6" name="Picture 1" descr="image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1263" y="1947863"/>
            <a:ext cx="459105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Comportamiento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38936" y="2249487"/>
            <a:ext cx="4143375" cy="26114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9353549" y="2249488"/>
            <a:ext cx="1530351" cy="261143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pic>
        <p:nvPicPr>
          <p:cNvPr id="8" name="Picture 3" descr="\\windesign\Shared\zachshal\Assets\Hands\Ha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19" y="2374049"/>
            <a:ext cx="2126668" cy="48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91262" y="1947863"/>
            <a:ext cx="4582478" cy="307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bg1"/>
                </a:solidFill>
              </a:rPr>
              <a:t>Your Windows App</a:t>
            </a:r>
          </a:p>
        </p:txBody>
      </p:sp>
    </p:spTree>
    <p:extLst>
      <p:ext uri="{BB962C8B-B14F-4D97-AF65-F5344CB8AC3E}">
        <p14:creationId xmlns:p14="http://schemas.microsoft.com/office/powerpoint/2010/main" val="3864014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1761899"/>
            <a:ext cx="45339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Segoe MDL2 Assets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43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85856" y="2772232"/>
            <a:ext cx="3810194" cy="1352550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SplitView.Pane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18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RadioButton</a:t>
            </a: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RadioButton</a:t>
            </a: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StackPanel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rgbClr val="0078D7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24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72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14356" y="2990850"/>
            <a:ext cx="2076644" cy="800100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SplitView.Content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endParaRPr lang="en-US" sz="2400" b="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SplitView.Content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&lt;</a:t>
            </a:r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SplitView.Content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24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20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5656" y="4241800"/>
            <a:ext cx="5696144" cy="800100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Propiedades</a:t>
            </a:r>
            <a:r>
              <a:rPr lang="en-US" dirty="0" smtClean="0"/>
              <a:t> del </a:t>
            </a:r>
            <a:r>
              <a:rPr lang="en-US" dirty="0" err="1" smtClean="0"/>
              <a:t>SplitView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endParaRPr lang="en-US" sz="2400" b="0" dirty="0" smtClean="0">
              <a:solidFill>
                <a:srgbClr val="A8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IsPaneOpen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="False"</a:t>
            </a:r>
          </a:p>
          <a:p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CompactPaneLength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="150"</a:t>
            </a:r>
          </a:p>
          <a:p>
            <a:r>
              <a:rPr lang="en-US" sz="2400" b="0" dirty="0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OpenPaneLength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400" b="0" dirty="0" smtClean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Placement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Right|Left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400" b="0" dirty="0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PaneDisplayMode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4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CompactInline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 </a:t>
            </a:r>
          </a:p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SplitView.Pane</a:t>
            </a:r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r>
              <a:rPr lang="en-US" sz="24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&lt;</a:t>
            </a:r>
            <a:r>
              <a:rPr lang="en-US" sz="2400" b="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SplitView.Content</a:t>
            </a:r>
            <a:r>
              <a:rPr lang="en-US" sz="2400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endParaRPr lang="en-US" sz="2400" b="0" dirty="0">
              <a:solidFill>
                <a:schemeClr val="tx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400" b="0" dirty="0" err="1">
                <a:solidFill>
                  <a:srgbClr val="A8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SplitView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400" b="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97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SplitView.PaneDisplayMode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175657" y="1187450"/>
          <a:ext cx="9071429" cy="52760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6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61743">
                <a:tc>
                  <a:txBody>
                    <a:bodyPr/>
                    <a:lstStyle/>
                    <a:p>
                      <a:pPr algn="l" fontAlgn="base"/>
                      <a:endParaRPr lang="en-US" sz="2400" b="0" i="0" u="sng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2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"True"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2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"False"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Inline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Overlay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algn="r" fontAlgn="base">
                        <a:tabLst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5644">
                <a:tc>
                  <a:txBody>
                    <a:bodyPr/>
                    <a:lstStyle/>
                    <a:p>
                      <a:pPr marL="0" marR="0" lvl="0" indent="0" algn="r" defTabSz="91437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37138" algn="r"/>
                        </a:tabLst>
                        <a:defRPr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rgbClr val="A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Overlay</a:t>
                      </a:r>
                      <a:endParaRPr lang="en-US" sz="2400" b="0" kern="1200" cap="none" spc="0" noProof="0" dirty="0" smtClean="0">
                        <a:ln>
                          <a:noFill/>
                        </a:ln>
                        <a:solidFill>
                          <a:srgbClr val="A8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4761289" y="2249714"/>
            <a:ext cx="2319217" cy="895360"/>
            <a:chOff x="4894935" y="2249714"/>
            <a:chExt cx="2319217" cy="895360"/>
          </a:xfrm>
        </p:grpSpPr>
        <p:sp>
          <p:nvSpPr>
            <p:cNvPr id="7" name="Rectangle 6"/>
            <p:cNvSpPr/>
            <p:nvPr/>
          </p:nvSpPr>
          <p:spPr>
            <a:xfrm>
              <a:off x="4894935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5710819" y="2478811"/>
              <a:ext cx="149311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>
                <a:solidFill>
                  <a:srgbClr val="73737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4935" y="2249715"/>
              <a:ext cx="832192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61289" y="3287923"/>
            <a:ext cx="2319217" cy="895359"/>
            <a:chOff x="4894935" y="3287923"/>
            <a:chExt cx="2319217" cy="895359"/>
          </a:xfrm>
        </p:grpSpPr>
        <p:sp>
          <p:nvSpPr>
            <p:cNvPr id="10" name="Rectangle 9"/>
            <p:cNvSpPr/>
            <p:nvPr/>
          </p:nvSpPr>
          <p:spPr>
            <a:xfrm>
              <a:off x="4894935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915367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94935" y="3287923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666611" y="2249714"/>
            <a:ext cx="2319217" cy="895359"/>
            <a:chOff x="7666612" y="2249714"/>
            <a:chExt cx="2319217" cy="895359"/>
          </a:xfrm>
        </p:grpSpPr>
        <p:sp>
          <p:nvSpPr>
            <p:cNvPr id="13" name="Rectangle 12"/>
            <p:cNvSpPr/>
            <p:nvPr/>
          </p:nvSpPr>
          <p:spPr>
            <a:xfrm>
              <a:off x="7666612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7687045" y="247881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66611" y="3287923"/>
            <a:ext cx="2319217" cy="895359"/>
            <a:chOff x="7666612" y="3287923"/>
            <a:chExt cx="2319217" cy="895359"/>
          </a:xfrm>
        </p:grpSpPr>
        <p:sp>
          <p:nvSpPr>
            <p:cNvPr id="15" name="Rectangle 14"/>
            <p:cNvSpPr/>
            <p:nvPr/>
          </p:nvSpPr>
          <p:spPr>
            <a:xfrm>
              <a:off x="7666612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>
              <a:off x="7687045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761289" y="5353040"/>
            <a:ext cx="2319217" cy="895360"/>
            <a:chOff x="4894935" y="5353040"/>
            <a:chExt cx="2319217" cy="895360"/>
          </a:xfrm>
        </p:grpSpPr>
        <p:sp>
          <p:nvSpPr>
            <p:cNvPr id="18" name="Rectangle 17"/>
            <p:cNvSpPr/>
            <p:nvPr/>
          </p:nvSpPr>
          <p:spPr>
            <a:xfrm>
              <a:off x="4894935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19" name="Left-Right Arrow 18"/>
            <p:cNvSpPr/>
            <p:nvPr/>
          </p:nvSpPr>
          <p:spPr>
            <a:xfrm>
              <a:off x="5068620" y="5582137"/>
              <a:ext cx="2135314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94935" y="5353041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66611" y="5353040"/>
            <a:ext cx="2319217" cy="895360"/>
            <a:chOff x="7666612" y="5353040"/>
            <a:chExt cx="2319217" cy="895360"/>
          </a:xfrm>
        </p:grpSpPr>
        <p:sp>
          <p:nvSpPr>
            <p:cNvPr id="22" name="Rectangle 21"/>
            <p:cNvSpPr/>
            <p:nvPr/>
          </p:nvSpPr>
          <p:spPr>
            <a:xfrm>
              <a:off x="7666612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830079" y="5582137"/>
              <a:ext cx="2145533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613" y="5353041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51071" y="4306616"/>
            <a:ext cx="2319217" cy="895360"/>
            <a:chOff x="4884717" y="4306616"/>
            <a:chExt cx="2319217" cy="895360"/>
          </a:xfrm>
        </p:grpSpPr>
        <p:sp>
          <p:nvSpPr>
            <p:cNvPr id="26" name="Rectangle 25"/>
            <p:cNvSpPr/>
            <p:nvPr/>
          </p:nvSpPr>
          <p:spPr>
            <a:xfrm>
              <a:off x="4884717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5724684" y="4535713"/>
              <a:ext cx="1469032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84717" y="4306617"/>
              <a:ext cx="832192" cy="895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56393" y="4306616"/>
            <a:ext cx="2319217" cy="895360"/>
            <a:chOff x="7656394" y="4306616"/>
            <a:chExt cx="2319217" cy="895360"/>
          </a:xfrm>
        </p:grpSpPr>
        <p:sp>
          <p:nvSpPr>
            <p:cNvPr id="29" name="Rectangle 28"/>
            <p:cNvSpPr/>
            <p:nvPr/>
          </p:nvSpPr>
          <p:spPr>
            <a:xfrm>
              <a:off x="7656394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7827890" y="4535713"/>
              <a:ext cx="213750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737373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56395" y="4306617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Callout 1 (Accent Bar) 48"/>
          <p:cNvSpPr/>
          <p:nvPr/>
        </p:nvSpPr>
        <p:spPr bwMode="auto">
          <a:xfrm>
            <a:off x="10156790" y="4585823"/>
            <a:ext cx="1593540" cy="429236"/>
          </a:xfrm>
          <a:prstGeom prst="accentCallout1">
            <a:avLst>
              <a:gd name="adj1" fmla="val 45693"/>
              <a:gd name="adj2" fmla="val 102517"/>
              <a:gd name="adj3" fmla="val -186019"/>
              <a:gd name="adj4" fmla="val 117910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Mayor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facilidad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para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estar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al día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Line Callout 1 (Accent Bar) 46"/>
          <p:cNvSpPr/>
          <p:nvPr/>
        </p:nvSpPr>
        <p:spPr bwMode="auto">
          <a:xfrm>
            <a:off x="10332703" y="1876366"/>
            <a:ext cx="1618075" cy="464316"/>
          </a:xfrm>
          <a:prstGeom prst="accentCallout1">
            <a:avLst>
              <a:gd name="adj1" fmla="val 54459"/>
              <a:gd name="adj2" fmla="val -3321"/>
              <a:gd name="adj3" fmla="val 199837"/>
              <a:gd name="adj4" fmla="val -22801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68006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Plataforma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Apps y Core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unificado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viaje</a:t>
            </a:r>
            <a:r>
              <a:rPr lang="en-US" dirty="0" smtClean="0"/>
              <a:t> de la </a:t>
            </a:r>
            <a:r>
              <a:rPr lang="en-US" dirty="0" err="1" smtClean="0"/>
              <a:t>convergencia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9347397" y="3415582"/>
            <a:ext cx="2844604" cy="1827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27033" y="3396234"/>
            <a:ext cx="2682260" cy="2102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378147" y="3396235"/>
            <a:ext cx="4964759" cy="20595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0" y="1539158"/>
            <a:ext cx="1231692" cy="292509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19556" y="5258005"/>
            <a:ext cx="1286107" cy="2988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26375" y="3396236"/>
            <a:ext cx="2377231" cy="1926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31901" y="1683990"/>
            <a:ext cx="1227835" cy="740028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672697" y="4100336"/>
            <a:ext cx="559073" cy="414197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475353" y="2427506"/>
            <a:ext cx="5593151" cy="161"/>
          </a:xfrm>
          <a:prstGeom prst="line">
            <a:avLst/>
          </a:prstGeom>
          <a:ln w="20955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37305" y="4519523"/>
            <a:ext cx="4209731" cy="11344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1996" y="5445951"/>
            <a:ext cx="3334952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7.5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9607" y="4614764"/>
            <a:ext cx="3362264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0239" y="4181043"/>
            <a:ext cx="1755987" cy="992601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6076" y="2936969"/>
            <a:ext cx="1900405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4563" y="1781795"/>
            <a:ext cx="1755987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Xbox One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7684" y="5458366"/>
            <a:ext cx="3372555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on Devices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9524" y="1091567"/>
            <a:ext cx="1755987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Xbox 360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89525" y="1548017"/>
            <a:ext cx="304849" cy="3048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>
            <a:off x="8068505" y="2427505"/>
            <a:ext cx="1278892" cy="887259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9347397" y="3219802"/>
            <a:ext cx="2844604" cy="189924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347395" y="3604211"/>
            <a:ext cx="2844605" cy="1920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608309" y="3797405"/>
            <a:ext cx="2583692" cy="19200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5" name="Straight Connector 24"/>
          <p:cNvCxnSpPr>
            <a:endCxn id="23" idx="1"/>
          </p:cNvCxnSpPr>
          <p:nvPr/>
        </p:nvCxnSpPr>
        <p:spPr>
          <a:xfrm flipV="1">
            <a:off x="8492868" y="3700215"/>
            <a:ext cx="854525" cy="396013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226375" y="4096227"/>
            <a:ext cx="1266493" cy="3424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86316" y="4541068"/>
            <a:ext cx="1150989" cy="852728"/>
          </a:xfrm>
          <a:prstGeom prst="line">
            <a:avLst/>
          </a:prstGeom>
          <a:ln w="203200" cap="rnd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089525" y="5258005"/>
            <a:ext cx="304849" cy="3048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349985" y="2236728"/>
            <a:ext cx="350827" cy="24988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394799" y="2302279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94799" y="3380026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394027" y="4394595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7082016" y="3334517"/>
            <a:ext cx="350827" cy="957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5" tIns="198956" rIns="248695" bIns="1989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26830" y="3380026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126057" y="3981313"/>
            <a:ext cx="261199" cy="26119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68145" y="2785618"/>
            <a:ext cx="2181900" cy="697200"/>
          </a:xfrm>
          <a:prstGeom prst="rect">
            <a:avLst/>
          </a:prstGeom>
          <a:noFill/>
        </p:spPr>
        <p:txBody>
          <a:bodyPr wrap="square" lIns="248695" tIns="198956" rIns="248695" bIns="198956" rtlCol="0">
            <a:spAutoFit/>
          </a:bodyPr>
          <a:lstStyle/>
          <a:p>
            <a:pPr>
              <a:lnSpc>
                <a:spcPct val="90000"/>
              </a:lnSpc>
              <a:spcBef>
                <a:spcPts val="816"/>
              </a:spcBef>
            </a:pPr>
            <a:r>
              <a:rPr lang="en-US" sz="2133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646332" y="3882785"/>
            <a:ext cx="2188544" cy="1832376"/>
          </a:xfrm>
          <a:prstGeom prst="line">
            <a:avLst/>
          </a:prstGeom>
          <a:ln w="203200" cap="rnd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0"/>
          <p:cNvGrpSpPr/>
          <p:nvPr/>
        </p:nvGrpSpPr>
        <p:grpSpPr>
          <a:xfrm>
            <a:off x="8689111" y="2796475"/>
            <a:ext cx="2087919" cy="1807851"/>
            <a:chOff x="9983396" y="3917289"/>
            <a:chExt cx="2702585" cy="2340067"/>
          </a:xfrm>
        </p:grpSpPr>
        <p:grpSp>
          <p:nvGrpSpPr>
            <p:cNvPr id="39" name="Group 31"/>
            <p:cNvGrpSpPr/>
            <p:nvPr/>
          </p:nvGrpSpPr>
          <p:grpSpPr>
            <a:xfrm>
              <a:off x="9983396" y="3917289"/>
              <a:ext cx="2702585" cy="2340067"/>
              <a:chOff x="7084195" y="1381850"/>
              <a:chExt cx="2026939" cy="1755050"/>
            </a:xfrm>
          </p:grpSpPr>
          <p:sp>
            <p:nvSpPr>
              <p:cNvPr id="41" name="Oval 33"/>
              <p:cNvSpPr/>
              <p:nvPr/>
            </p:nvSpPr>
            <p:spPr>
              <a:xfrm>
                <a:off x="7206195" y="1381850"/>
                <a:ext cx="1755050" cy="1755050"/>
              </a:xfrm>
              <a:prstGeom prst="ellipse">
                <a:avLst/>
              </a:prstGeom>
              <a:solidFill>
                <a:schemeClr val="bg1"/>
              </a:solidFill>
              <a:ln w="88900" cmpd="thickThin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TextBox 35"/>
              <p:cNvSpPr txBox="1"/>
              <p:nvPr/>
            </p:nvSpPr>
            <p:spPr>
              <a:xfrm>
                <a:off x="7084195" y="2488390"/>
                <a:ext cx="2026939" cy="242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accent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Windows 10</a:t>
                </a:r>
              </a:p>
            </p:txBody>
          </p:sp>
        </p:grpSp>
        <p:pic>
          <p:nvPicPr>
            <p:cNvPr id="40" name="Picture 3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3498" y="4257716"/>
              <a:ext cx="1102136" cy="104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Oval 42"/>
          <p:cNvSpPr/>
          <p:nvPr/>
        </p:nvSpPr>
        <p:spPr>
          <a:xfrm>
            <a:off x="7525936" y="5556833"/>
            <a:ext cx="304849" cy="3048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4" name="Line Callout 1 (Accent Bar) 43"/>
          <p:cNvSpPr/>
          <p:nvPr/>
        </p:nvSpPr>
        <p:spPr bwMode="auto">
          <a:xfrm>
            <a:off x="480138" y="2432877"/>
            <a:ext cx="1404935" cy="559371"/>
          </a:xfrm>
          <a:prstGeom prst="accentCallout1">
            <a:avLst>
              <a:gd name="adj1" fmla="val 45693"/>
              <a:gd name="adj2" fmla="val 102517"/>
              <a:gd name="adj3" fmla="val 71188"/>
              <a:gd name="adj4" fmla="val 132589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Convergencia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nivel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</a:t>
            </a:r>
            <a:r>
              <a:rPr lang="en-US" sz="1467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kernel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Line Callout 1 (Accent Bar) 44"/>
          <p:cNvSpPr/>
          <p:nvPr/>
        </p:nvSpPr>
        <p:spPr bwMode="auto">
          <a:xfrm>
            <a:off x="5163210" y="3776602"/>
            <a:ext cx="1404935" cy="429236"/>
          </a:xfrm>
          <a:prstGeom prst="accentCallout1">
            <a:avLst>
              <a:gd name="adj1" fmla="val 45693"/>
              <a:gd name="adj2" fmla="val 102517"/>
              <a:gd name="adj3" fmla="val 24381"/>
              <a:gd name="adj4" fmla="val 134734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Convergencia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el </a:t>
            </a:r>
            <a:r>
              <a:rPr lang="en-US" sz="1467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modelo</a:t>
            </a:r>
            <a:r>
              <a:rPr lang="en-US" sz="1467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App</a:t>
            </a:r>
            <a:endParaRPr lang="en-US" sz="1467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47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31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20342" y="736517"/>
            <a:ext cx="10751313" cy="1614797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tx1"/>
                </a:solidFill>
              </a:rPr>
              <a:t>Novedades</a:t>
            </a:r>
            <a:r>
              <a:rPr lang="en-US" dirty="0" smtClean="0">
                <a:solidFill>
                  <a:schemeClr val="tx1"/>
                </a:solidFill>
              </a:rPr>
              <a:t> a </a:t>
            </a:r>
            <a:r>
              <a:rPr lang="en-US" dirty="0" err="1" smtClean="0">
                <a:solidFill>
                  <a:schemeClr val="tx1"/>
                </a:solidFill>
              </a:rPr>
              <a:t>nivel</a:t>
            </a:r>
            <a:r>
              <a:rPr lang="en-US" dirty="0" smtClean="0">
                <a:solidFill>
                  <a:schemeClr val="tx1"/>
                </a:solidFill>
              </a:rPr>
              <a:t> de Desarrollo </a:t>
            </a:r>
            <a:r>
              <a:rPr lang="en-US" dirty="0" err="1" smtClean="0">
                <a:solidFill>
                  <a:schemeClr val="tx1"/>
                </a:solidFill>
              </a:rPr>
              <a:t>en</a:t>
            </a:r>
            <a:r>
              <a:rPr lang="en-US" dirty="0" smtClean="0">
                <a:solidFill>
                  <a:schemeClr val="tx1"/>
                </a:solidFill>
              </a:rPr>
              <a:t> Windows 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720342" y="2273588"/>
            <a:ext cx="7608765" cy="223855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3733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3357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189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90545" indent="-228594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Windows 10 Preview</a:t>
            </a:r>
          </a:p>
          <a:p>
            <a:r>
              <a:rPr lang="en-US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Javier Suárez &amp; Josué Yeray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89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UAP = Universal App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colección</a:t>
            </a:r>
            <a:r>
              <a:rPr lang="en-US" dirty="0" smtClean="0"/>
              <a:t> de </a:t>
            </a:r>
            <a:r>
              <a:rPr lang="en-US" dirty="0" err="1" smtClean="0"/>
              <a:t>contratos</a:t>
            </a:r>
            <a:r>
              <a:rPr lang="en-US" dirty="0" smtClean="0"/>
              <a:t> y </a:t>
            </a:r>
            <a:r>
              <a:rPr lang="en-US" dirty="0" err="1" smtClean="0"/>
              <a:t>versiones</a:t>
            </a:r>
            <a:endParaRPr lang="en-US" dirty="0" smtClean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8" y="1955358"/>
            <a:ext cx="9778410" cy="5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5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similar a lo </a:t>
            </a:r>
            <a:r>
              <a:rPr lang="en-US" dirty="0" err="1" smtClean="0"/>
              <a:t>conocido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Existe</a:t>
            </a:r>
            <a:r>
              <a:rPr lang="en-US" dirty="0" smtClean="0"/>
              <a:t> un </a:t>
            </a:r>
            <a:r>
              <a:rPr lang="en-US" dirty="0" err="1" smtClean="0"/>
              <a:t>archivo</a:t>
            </a:r>
            <a:r>
              <a:rPr lang="en-US" dirty="0" smtClean="0"/>
              <a:t> de </a:t>
            </a:r>
            <a:r>
              <a:rPr lang="en-US" dirty="0" err="1" smtClean="0"/>
              <a:t>manifiesto</a:t>
            </a:r>
            <a:r>
              <a:rPr lang="en-US" dirty="0" smtClean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Existe</a:t>
            </a:r>
            <a:r>
              <a:rPr lang="en-US" dirty="0" smtClean="0"/>
              <a:t> un Proyecto principal?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Existe</a:t>
            </a:r>
            <a:r>
              <a:rPr lang="en-US" dirty="0" smtClean="0"/>
              <a:t> un Proyecto Shared?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¿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directivsa</a:t>
            </a:r>
            <a:r>
              <a:rPr lang="en-US" dirty="0" smtClean="0"/>
              <a:t> #IF de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compilación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23" y="0"/>
            <a:ext cx="3302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8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Hel</a:t>
            </a:r>
            <a:r>
              <a:rPr lang="en-US" dirty="0" smtClean="0"/>
              <a:t>10</a:t>
            </a:r>
            <a:r>
              <a:rPr lang="en-US" b="0" dirty="0" smtClean="0"/>
              <a:t> World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14518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579602"/>
            <a:ext cx="11637012" cy="1698798"/>
          </a:xfrm>
        </p:spPr>
        <p:txBody>
          <a:bodyPr/>
          <a:lstStyle/>
          <a:p>
            <a:r>
              <a:rPr lang="en-US" dirty="0" smtClean="0"/>
              <a:t>Las apps windows </a:t>
            </a:r>
            <a:r>
              <a:rPr lang="en-US" dirty="0" err="1" smtClean="0"/>
              <a:t>correrán</a:t>
            </a:r>
            <a:r>
              <a:rPr lang="en-US" dirty="0" smtClean="0"/>
              <a:t> en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dispositivo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0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%20Theme">
  <a:themeElements>
    <a:clrScheme name="Windows Threshold">
      <a:dk1>
        <a:srgbClr val="737373"/>
      </a:dk1>
      <a:lt1>
        <a:sysClr val="window" lastClr="FFFFFF"/>
      </a:lt1>
      <a:dk2>
        <a:srgbClr val="000000"/>
      </a:dk2>
      <a:lt2>
        <a:srgbClr val="D2D2D2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107C10"/>
      </a:accent5>
      <a:accent6>
        <a:srgbClr val="E81123"/>
      </a:accent6>
      <a:hlink>
        <a:srgbClr val="0078D7"/>
      </a:hlink>
      <a:folHlink>
        <a:srgbClr val="737373"/>
      </a:folHlink>
    </a:clrScheme>
    <a:fontScheme name="Segoe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37160" tIns="109728" rIns="137160" bIns="109728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/>
  <a:custClrLst>
    <a:custClr name="Yellow">
      <a:srgbClr val="FFB900"/>
    </a:custClr>
    <a:custClr name="Orange">
      <a:srgbClr val="D83B01"/>
    </a:custClr>
    <a:custClr name="Light Yellow">
      <a:srgbClr val="FFF100"/>
    </a:custClr>
    <a:custClr name="Light Orange">
      <a:srgbClr val="FF8C00"/>
    </a:custClr>
    <a:custClr name="Dark Red">
      <a:srgbClr val="A80000"/>
    </a:custClr>
    <a:custClr name="Light Magenta">
      <a:srgbClr val="E3008C"/>
    </a:custClr>
    <a:custClr name="Dark Magenta">
      <a:srgbClr val="5C005C"/>
    </a:custClr>
    <a:custClr name="Light Purple">
      <a:srgbClr val="B4A0FF"/>
    </a:custClr>
    <a:custClr name="Dark Purple">
      <a:srgbClr val="32145A"/>
    </a:custClr>
    <a:custClr name="Light Blue">
      <a:srgbClr val="00BCF2"/>
    </a:custClr>
    <a:custClr name="Mid Blue">
      <a:srgbClr val="00188F"/>
    </a:custClr>
    <a:custClr name="Dark Blue">
      <a:srgbClr val="002050"/>
    </a:custClr>
    <a:custClr name="Light Teal">
      <a:srgbClr val="00B294"/>
    </a:custClr>
    <a:custClr name="Dark Teal">
      <a:srgbClr val="004B50"/>
    </a:custClr>
    <a:custClr name="Light Green">
      <a:srgbClr val="BAD80A"/>
    </a:custClr>
    <a:custClr name="Dark Green">
      <a:srgbClr val="004B1C"/>
    </a:custClr>
    <a:custClr name="Dark Gray">
      <a:srgbClr val="505050"/>
    </a:custClr>
  </a:custClrLst>
  <a:extLst>
    <a:ext uri="{05A4C25C-085E-4340-85A3-A5531E510DB2}">
      <thm15:themeFamily xmlns:thm15="http://schemas.microsoft.com/office/thememl/2012/main" name="PPT%20Theme" id="{82616841-7427-4827-869A-BD59E6CB2CB3}" vid="{68DEB26C-E886-4233-AE85-B4E59D32E7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A91A40830EBD43BE524A7CE4B3AE1E" ma:contentTypeVersion="" ma:contentTypeDescription="Create a new document." ma:contentTypeScope="" ma:versionID="564620281baef6ba28e9e829bb933c81">
  <xsd:schema xmlns:xsd="http://www.w3.org/2001/XMLSchema" xmlns:xs="http://www.w3.org/2001/XMLSchema" xmlns:p="http://schemas.microsoft.com/office/2006/metadata/properties" xmlns:ns2="EEE5B532-0FC6-42A2-92D4-EABE09DEBFCC" targetNamespace="http://schemas.microsoft.com/office/2006/metadata/properties" ma:root="true" ma:fieldsID="e0bdcf4237a0a33696396f5b9319db96" ns2:_="">
    <xsd:import namespace="EEE5B532-0FC6-42A2-92D4-EABE09DEBFCC"/>
    <xsd:element name="properties">
      <xsd:complexType>
        <xsd:sequence>
          <xsd:element name="documentManagement">
            <xsd:complexType>
              <xsd:all>
                <xsd:element ref="ns2:Content_x0020_Type"/>
                <xsd:element ref="ns2:Module" minOccurs="0"/>
                <xsd:element ref="ns2:Statu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E5B532-0FC6-42A2-92D4-EABE09DEBFCC" elementFormDefault="qualified">
    <xsd:import namespace="http://schemas.microsoft.com/office/2006/documentManagement/types"/>
    <xsd:import namespace="http://schemas.microsoft.com/office/infopath/2007/PartnerControls"/>
    <xsd:element name="Content_x0020_Type" ma:index="8" ma:displayName="Content Type" ma:format="Dropdown" ma:internalName="Content_x0020_Type">
      <xsd:simpleType>
        <xsd:restriction base="dms:Choice">
          <xsd:enumeration value="Assessment"/>
          <xsd:enumeration value="Assessment Policheck"/>
          <xsd:enumeration value="Break Slides"/>
          <xsd:enumeration value="CC File"/>
          <xsd:enumeration value="CC Policheck"/>
          <xsd:enumeration value="Instructor Image"/>
          <xsd:enumeration value="Outline/Meeting Recordings"/>
          <xsd:enumeration value="Slide Presentation"/>
          <xsd:enumeration value="Slide Presentation Policheck"/>
          <xsd:enumeration value="SME Recruitment"/>
          <xsd:enumeration value="Video"/>
        </xsd:restriction>
      </xsd:simpleType>
    </xsd:element>
    <xsd:element name="Module" ma:index="9" nillable="true" ma:displayName="Module" ma:decimals="0" ma:internalName="Module" ma:percentage="FALSE">
      <xsd:simpleType>
        <xsd:restriction base="dms:Number">
          <xsd:maxInclusive value="40"/>
          <xsd:minInclusive value="1"/>
        </xsd:restriction>
      </xsd:simpleType>
    </xsd:element>
    <xsd:element name="Status" ma:index="10" ma:displayName="Status" ma:default="Draft" ma:format="Dropdown" ma:internalName="Status">
      <xsd:simpleType>
        <xsd:restriction base="dms:Choice">
          <xsd:enumeration value="Draft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ule xmlns="EEE5B532-0FC6-42A2-92D4-EABE09DEBFCC" xsi:nil="true"/>
    <Status xmlns="EEE5B532-0FC6-42A2-92D4-EABE09DEBFCC">Final</Status>
    <Content_x0020_Type xmlns="EEE5B532-0FC6-42A2-92D4-EABE09DEBFCC">Slide Presentation</Content_x0020_Type>
  </documentManagement>
</p:properties>
</file>

<file path=customXml/itemProps1.xml><?xml version="1.0" encoding="utf-8"?>
<ds:datastoreItem xmlns:ds="http://schemas.openxmlformats.org/officeDocument/2006/customXml" ds:itemID="{56A11EA6-2FC2-46BC-88D1-DD1545DDA3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9A42DE-7C1D-459D-B825-997C7A9B9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E5B532-0FC6-42A2-92D4-EABE09DEBF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5E1494-6B65-4E1E-9729-2B216CB62627}">
  <ds:schemaRefs>
    <ds:schemaRef ds:uri="http://schemas.openxmlformats.org/package/2006/metadata/core-properties"/>
    <ds:schemaRef ds:uri="http://purl.org/dc/terms/"/>
    <ds:schemaRef ds:uri="EEE5B532-0FC6-42A2-92D4-EABE09DEBFC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Theme</Template>
  <TotalTime>0</TotalTime>
  <Words>775</Words>
  <Application>Microsoft Office PowerPoint</Application>
  <PresentationFormat>Panorámica</PresentationFormat>
  <Paragraphs>277</Paragraphs>
  <Slides>51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Segoe UI</vt:lpstr>
      <vt:lpstr>Segoe UI Light</vt:lpstr>
      <vt:lpstr>Segoe UI Semibold</vt:lpstr>
      <vt:lpstr>PPT%20Theme</vt:lpstr>
      <vt:lpstr>Novedades a nivel de Desarrollo en Windows 10</vt:lpstr>
      <vt:lpstr>Presentación de PowerPoint</vt:lpstr>
      <vt:lpstr>Comenzamos!</vt:lpstr>
      <vt:lpstr>El Core de Windows  </vt:lpstr>
      <vt:lpstr>El viaje de la convergencia</vt:lpstr>
      <vt:lpstr>UAP = Universal App Platform</vt:lpstr>
      <vt:lpstr>Es similar a lo conocido</vt:lpstr>
      <vt:lpstr>Hel10 World</vt:lpstr>
      <vt:lpstr>Las apps windows correrán en cualquier dispositivo</vt:lpstr>
      <vt:lpstr>El SDK de extensión</vt:lpstr>
      <vt:lpstr>Extensiones por plataforma</vt:lpstr>
      <vt:lpstr>Extensions SDK</vt:lpstr>
      <vt:lpstr>La historia de las Apps Windows adaptativas</vt:lpstr>
      <vt:lpstr>Opciones de diseño para adaptar la interfaz</vt:lpstr>
      <vt:lpstr>Presentación de PowerPoint</vt:lpstr>
      <vt:lpstr>Presentación de PowerPoint</vt:lpstr>
      <vt:lpstr>Los usuarios adoran las Apps que son geniales en cada uno de sus dispositivos</vt:lpstr>
      <vt:lpstr>Mejoras en Visual States</vt:lpstr>
      <vt:lpstr>Visual State setters &amp; triggers</vt:lpstr>
      <vt:lpstr>Tipos de trigger</vt:lpstr>
      <vt:lpstr>Visual State Triggers</vt:lpstr>
      <vt:lpstr>Device family views</vt:lpstr>
      <vt:lpstr>Device families</vt:lpstr>
      <vt:lpstr>Device families</vt:lpstr>
      <vt:lpstr>Device families</vt:lpstr>
      <vt:lpstr>Device families</vt:lpstr>
      <vt:lpstr>Device Family views</vt:lpstr>
      <vt:lpstr>Nuevos controles XAML</vt:lpstr>
      <vt:lpstr>Introducción al panel Relative Panel</vt:lpstr>
      <vt:lpstr>Relative Panel</vt:lpstr>
      <vt:lpstr>Alineación con el Panel</vt:lpstr>
      <vt:lpstr>Opciones de posición con respecto al Panel</vt:lpstr>
      <vt:lpstr>Alinearse con “hermanos” (derecha)</vt:lpstr>
      <vt:lpstr>Alinearse con “hermanos” (encima, derecha)</vt:lpstr>
      <vt:lpstr>Alinearse con “hermanos” (debajo, centro)</vt:lpstr>
      <vt:lpstr>Alinearse con “hermanos” (debajo, izquierda)</vt:lpstr>
      <vt:lpstr>Opciones de posicionamiento entre “hermanos”</vt:lpstr>
      <vt:lpstr>Opciones de alineación entre “hermanos”</vt:lpstr>
      <vt:lpstr>Relative Panel</vt:lpstr>
      <vt:lpstr>Simplificando el árbol visual</vt:lpstr>
      <vt:lpstr>El control Relative Panel es una de las claves para tus estrategias a la hora de adaptar la UI</vt:lpstr>
      <vt:lpstr>El control SplitView</vt:lpstr>
      <vt:lpstr>SplitView</vt:lpstr>
      <vt:lpstr>Comportamiento</vt:lpstr>
      <vt:lpstr>Segoe MDL2 Assets</vt:lpstr>
      <vt:lpstr>SplitView.Pane</vt:lpstr>
      <vt:lpstr>SplitView.Content</vt:lpstr>
      <vt:lpstr>Propiedades del SplitView</vt:lpstr>
      <vt:lpstr>SplitView.PaneDisplayMode</vt:lpstr>
      <vt:lpstr>SplitView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2015-03-21T09:10:53Z</dcterms:created>
  <dcterms:modified xsi:type="dcterms:W3CDTF">2015-04-19T14:39:27Z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0x01010077A91A40830EBD43BE524A7CE4B3AE1E</vt:lpwstr>
  </property>
</Properties>
</file>